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125D13-1584-4E7A-A4A9-A25D43F91F86}" v="2" dt="2024-02-07T08:58:07.8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878"/>
    <p:restoredTop sz="94674"/>
  </p:normalViewPr>
  <p:slideViewPr>
    <p:cSldViewPr>
      <p:cViewPr varScale="1">
        <p:scale>
          <a:sx n="78" d="100"/>
          <a:sy n="78" d="100"/>
        </p:scale>
        <p:origin x="2030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 DCunha" userId="5da3ba62-cc58-4846-9888-c6ac8eb13e53" providerId="ADAL" clId="{D6125D13-1584-4E7A-A4A9-A25D43F91F86}"/>
    <pc:docChg chg="undo custSel addSld modSld">
      <pc:chgData name="Jean DCunha" userId="5da3ba62-cc58-4846-9888-c6ac8eb13e53" providerId="ADAL" clId="{D6125D13-1584-4E7A-A4A9-A25D43F91F86}" dt="2024-02-09T04:42:39.482" v="6439" actId="20577"/>
      <pc:docMkLst>
        <pc:docMk/>
      </pc:docMkLst>
      <pc:sldChg chg="modSp mod">
        <pc:chgData name="Jean DCunha" userId="5da3ba62-cc58-4846-9888-c6ac8eb13e53" providerId="ADAL" clId="{D6125D13-1584-4E7A-A4A9-A25D43F91F86}" dt="2024-02-05T17:07:17.273" v="111" actId="6549"/>
        <pc:sldMkLst>
          <pc:docMk/>
          <pc:sldMk cId="2799223854" sldId="258"/>
        </pc:sldMkLst>
        <pc:spChg chg="mod">
          <ac:chgData name="Jean DCunha" userId="5da3ba62-cc58-4846-9888-c6ac8eb13e53" providerId="ADAL" clId="{D6125D13-1584-4E7A-A4A9-A25D43F91F86}" dt="2024-02-05T17:07:17.273" v="111" actId="6549"/>
          <ac:spMkLst>
            <pc:docMk/>
            <pc:sldMk cId="2799223854" sldId="258"/>
            <ac:spMk id="3" creationId="{00000000-0000-0000-0000-000000000000}"/>
          </ac:spMkLst>
        </pc:spChg>
      </pc:sldChg>
      <pc:sldChg chg="modSp mod">
        <pc:chgData name="Jean DCunha" userId="5da3ba62-cc58-4846-9888-c6ac8eb13e53" providerId="ADAL" clId="{D6125D13-1584-4E7A-A4A9-A25D43F91F86}" dt="2024-02-09T04:41:41.069" v="6423" actId="20577"/>
        <pc:sldMkLst>
          <pc:docMk/>
          <pc:sldMk cId="3581333610" sldId="259"/>
        </pc:sldMkLst>
        <pc:spChg chg="mod">
          <ac:chgData name="Jean DCunha" userId="5da3ba62-cc58-4846-9888-c6ac8eb13e53" providerId="ADAL" clId="{D6125D13-1584-4E7A-A4A9-A25D43F91F86}" dt="2024-02-09T04:41:41.069" v="6423" actId="20577"/>
          <ac:spMkLst>
            <pc:docMk/>
            <pc:sldMk cId="3581333610" sldId="259"/>
            <ac:spMk id="3" creationId="{00000000-0000-0000-0000-000000000000}"/>
          </ac:spMkLst>
        </pc:spChg>
        <pc:spChg chg="mod">
          <ac:chgData name="Jean DCunha" userId="5da3ba62-cc58-4846-9888-c6ac8eb13e53" providerId="ADAL" clId="{D6125D13-1584-4E7A-A4A9-A25D43F91F86}" dt="2024-02-05T17:07:55.765" v="115" actId="20577"/>
          <ac:spMkLst>
            <pc:docMk/>
            <pc:sldMk cId="3581333610" sldId="259"/>
            <ac:spMk id="39937" creationId="{00000000-0000-0000-0000-000000000000}"/>
          </ac:spMkLst>
        </pc:spChg>
      </pc:sldChg>
      <pc:sldChg chg="modSp mod">
        <pc:chgData name="Jean DCunha" userId="5da3ba62-cc58-4846-9888-c6ac8eb13e53" providerId="ADAL" clId="{D6125D13-1584-4E7A-A4A9-A25D43F91F86}" dt="2024-02-09T04:42:39.482" v="6439" actId="20577"/>
        <pc:sldMkLst>
          <pc:docMk/>
          <pc:sldMk cId="3030915720" sldId="260"/>
        </pc:sldMkLst>
        <pc:spChg chg="mod">
          <ac:chgData name="Jean DCunha" userId="5da3ba62-cc58-4846-9888-c6ac8eb13e53" providerId="ADAL" clId="{D6125D13-1584-4E7A-A4A9-A25D43F91F86}" dt="2024-02-09T04:42:39.482" v="6439" actId="20577"/>
          <ac:spMkLst>
            <pc:docMk/>
            <pc:sldMk cId="3030915720" sldId="260"/>
            <ac:spMk id="3" creationId="{00000000-0000-0000-0000-000000000000}"/>
          </ac:spMkLst>
        </pc:spChg>
        <pc:spChg chg="mod">
          <ac:chgData name="Jean DCunha" userId="5da3ba62-cc58-4846-9888-c6ac8eb13e53" providerId="ADAL" clId="{D6125D13-1584-4E7A-A4A9-A25D43F91F86}" dt="2024-02-05T17:32:52.079" v="181" actId="20577"/>
          <ac:spMkLst>
            <pc:docMk/>
            <pc:sldMk cId="3030915720" sldId="260"/>
            <ac:spMk id="39937" creationId="{00000000-0000-0000-0000-000000000000}"/>
          </ac:spMkLst>
        </pc:spChg>
      </pc:sldChg>
      <pc:sldChg chg="modSp mod">
        <pc:chgData name="Jean DCunha" userId="5da3ba62-cc58-4846-9888-c6ac8eb13e53" providerId="ADAL" clId="{D6125D13-1584-4E7A-A4A9-A25D43F91F86}" dt="2024-02-06T17:23:50.189" v="4287" actId="20577"/>
        <pc:sldMkLst>
          <pc:docMk/>
          <pc:sldMk cId="1102566915" sldId="261"/>
        </pc:sldMkLst>
        <pc:spChg chg="mod">
          <ac:chgData name="Jean DCunha" userId="5da3ba62-cc58-4846-9888-c6ac8eb13e53" providerId="ADAL" clId="{D6125D13-1584-4E7A-A4A9-A25D43F91F86}" dt="2024-02-06T17:23:50.189" v="4287" actId="20577"/>
          <ac:spMkLst>
            <pc:docMk/>
            <pc:sldMk cId="1102566915" sldId="261"/>
            <ac:spMk id="3" creationId="{00000000-0000-0000-0000-000000000000}"/>
          </ac:spMkLst>
        </pc:spChg>
        <pc:spChg chg="mod">
          <ac:chgData name="Jean DCunha" userId="5da3ba62-cc58-4846-9888-c6ac8eb13e53" providerId="ADAL" clId="{D6125D13-1584-4E7A-A4A9-A25D43F91F86}" dt="2024-02-06T07:01:50.778" v="1325" actId="20577"/>
          <ac:spMkLst>
            <pc:docMk/>
            <pc:sldMk cId="1102566915" sldId="261"/>
            <ac:spMk id="39937" creationId="{00000000-0000-0000-0000-000000000000}"/>
          </ac:spMkLst>
        </pc:spChg>
      </pc:sldChg>
      <pc:sldChg chg="modSp mod">
        <pc:chgData name="Jean DCunha" userId="5da3ba62-cc58-4846-9888-c6ac8eb13e53" providerId="ADAL" clId="{D6125D13-1584-4E7A-A4A9-A25D43F91F86}" dt="2024-02-06T18:28:38.166" v="4304" actId="6549"/>
        <pc:sldMkLst>
          <pc:docMk/>
          <pc:sldMk cId="1151496978" sldId="262"/>
        </pc:sldMkLst>
        <pc:spChg chg="mod">
          <ac:chgData name="Jean DCunha" userId="5da3ba62-cc58-4846-9888-c6ac8eb13e53" providerId="ADAL" clId="{D6125D13-1584-4E7A-A4A9-A25D43F91F86}" dt="2024-02-06T18:28:38.166" v="4304" actId="6549"/>
          <ac:spMkLst>
            <pc:docMk/>
            <pc:sldMk cId="1151496978" sldId="262"/>
            <ac:spMk id="3" creationId="{00000000-0000-0000-0000-000000000000}"/>
          </ac:spMkLst>
        </pc:spChg>
        <pc:spChg chg="mod">
          <ac:chgData name="Jean DCunha" userId="5da3ba62-cc58-4846-9888-c6ac8eb13e53" providerId="ADAL" clId="{D6125D13-1584-4E7A-A4A9-A25D43F91F86}" dt="2024-02-06T05:24:44.709" v="882" actId="20577"/>
          <ac:spMkLst>
            <pc:docMk/>
            <pc:sldMk cId="1151496978" sldId="262"/>
            <ac:spMk id="39937" creationId="{00000000-0000-0000-0000-000000000000}"/>
          </ac:spMkLst>
        </pc:spChg>
      </pc:sldChg>
      <pc:sldChg chg="modSp mod">
        <pc:chgData name="Jean DCunha" userId="5da3ba62-cc58-4846-9888-c6ac8eb13e53" providerId="ADAL" clId="{D6125D13-1584-4E7A-A4A9-A25D43F91F86}" dt="2024-02-06T18:39:41.515" v="4365" actId="20577"/>
        <pc:sldMkLst>
          <pc:docMk/>
          <pc:sldMk cId="3860026864" sldId="263"/>
        </pc:sldMkLst>
        <pc:spChg chg="mod">
          <ac:chgData name="Jean DCunha" userId="5da3ba62-cc58-4846-9888-c6ac8eb13e53" providerId="ADAL" clId="{D6125D13-1584-4E7A-A4A9-A25D43F91F86}" dt="2024-02-06T18:39:41.515" v="4365" actId="20577"/>
          <ac:spMkLst>
            <pc:docMk/>
            <pc:sldMk cId="3860026864" sldId="263"/>
            <ac:spMk id="3" creationId="{00000000-0000-0000-0000-000000000000}"/>
          </ac:spMkLst>
        </pc:spChg>
        <pc:spChg chg="mod">
          <ac:chgData name="Jean DCunha" userId="5da3ba62-cc58-4846-9888-c6ac8eb13e53" providerId="ADAL" clId="{D6125D13-1584-4E7A-A4A9-A25D43F91F86}" dt="2024-02-06T08:35:49.643" v="2587" actId="20577"/>
          <ac:spMkLst>
            <pc:docMk/>
            <pc:sldMk cId="3860026864" sldId="263"/>
            <ac:spMk id="39937" creationId="{00000000-0000-0000-0000-000000000000}"/>
          </ac:spMkLst>
        </pc:spChg>
      </pc:sldChg>
      <pc:sldChg chg="modSp mod">
        <pc:chgData name="Jean DCunha" userId="5da3ba62-cc58-4846-9888-c6ac8eb13e53" providerId="ADAL" clId="{D6125D13-1584-4E7A-A4A9-A25D43F91F86}" dt="2024-02-06T18:43:31.822" v="4366" actId="6549"/>
        <pc:sldMkLst>
          <pc:docMk/>
          <pc:sldMk cId="1319608300" sldId="264"/>
        </pc:sldMkLst>
        <pc:spChg chg="mod">
          <ac:chgData name="Jean DCunha" userId="5da3ba62-cc58-4846-9888-c6ac8eb13e53" providerId="ADAL" clId="{D6125D13-1584-4E7A-A4A9-A25D43F91F86}" dt="2024-02-06T18:43:31.822" v="4366" actId="6549"/>
          <ac:spMkLst>
            <pc:docMk/>
            <pc:sldMk cId="1319608300" sldId="264"/>
            <ac:spMk id="3" creationId="{00000000-0000-0000-0000-000000000000}"/>
          </ac:spMkLst>
        </pc:spChg>
        <pc:spChg chg="mod">
          <ac:chgData name="Jean DCunha" userId="5da3ba62-cc58-4846-9888-c6ac8eb13e53" providerId="ADAL" clId="{D6125D13-1584-4E7A-A4A9-A25D43F91F86}" dt="2024-02-06T07:48:29.367" v="2042"/>
          <ac:spMkLst>
            <pc:docMk/>
            <pc:sldMk cId="1319608300" sldId="264"/>
            <ac:spMk id="39937" creationId="{00000000-0000-0000-0000-000000000000}"/>
          </ac:spMkLst>
        </pc:spChg>
      </pc:sldChg>
      <pc:sldChg chg="modSp mod">
        <pc:chgData name="Jean DCunha" userId="5da3ba62-cc58-4846-9888-c6ac8eb13e53" providerId="ADAL" clId="{D6125D13-1584-4E7A-A4A9-A25D43F91F86}" dt="2024-02-06T10:42:24.355" v="3949" actId="6549"/>
        <pc:sldMkLst>
          <pc:docMk/>
          <pc:sldMk cId="817428270" sldId="265"/>
        </pc:sldMkLst>
        <pc:spChg chg="mod">
          <ac:chgData name="Jean DCunha" userId="5da3ba62-cc58-4846-9888-c6ac8eb13e53" providerId="ADAL" clId="{D6125D13-1584-4E7A-A4A9-A25D43F91F86}" dt="2024-02-06T10:42:24.355" v="3949" actId="6549"/>
          <ac:spMkLst>
            <pc:docMk/>
            <pc:sldMk cId="817428270" sldId="265"/>
            <ac:spMk id="3" creationId="{00000000-0000-0000-0000-000000000000}"/>
          </ac:spMkLst>
        </pc:spChg>
        <pc:spChg chg="mod">
          <ac:chgData name="Jean DCunha" userId="5da3ba62-cc58-4846-9888-c6ac8eb13e53" providerId="ADAL" clId="{D6125D13-1584-4E7A-A4A9-A25D43F91F86}" dt="2024-02-06T09:54:42.068" v="3117"/>
          <ac:spMkLst>
            <pc:docMk/>
            <pc:sldMk cId="817428270" sldId="265"/>
            <ac:spMk id="39937" creationId="{00000000-0000-0000-0000-000000000000}"/>
          </ac:spMkLst>
        </pc:spChg>
      </pc:sldChg>
      <pc:sldChg chg="modSp mod setBg">
        <pc:chgData name="Jean DCunha" userId="5da3ba62-cc58-4846-9888-c6ac8eb13e53" providerId="ADAL" clId="{D6125D13-1584-4E7A-A4A9-A25D43F91F86}" dt="2024-02-07T08:58:07.819" v="4450"/>
        <pc:sldMkLst>
          <pc:docMk/>
          <pc:sldMk cId="2838888878" sldId="266"/>
        </pc:sldMkLst>
        <pc:spChg chg="mod">
          <ac:chgData name="Jean DCunha" userId="5da3ba62-cc58-4846-9888-c6ac8eb13e53" providerId="ADAL" clId="{D6125D13-1584-4E7A-A4A9-A25D43F91F86}" dt="2024-02-07T08:58:07.819" v="4450"/>
          <ac:spMkLst>
            <pc:docMk/>
            <pc:sldMk cId="2838888878" sldId="266"/>
            <ac:spMk id="3" creationId="{00000000-0000-0000-0000-000000000000}"/>
          </ac:spMkLst>
        </pc:spChg>
        <pc:spChg chg="mod">
          <ac:chgData name="Jean DCunha" userId="5da3ba62-cc58-4846-9888-c6ac8eb13e53" providerId="ADAL" clId="{D6125D13-1584-4E7A-A4A9-A25D43F91F86}" dt="2024-02-07T08:58:07.819" v="4450"/>
          <ac:spMkLst>
            <pc:docMk/>
            <pc:sldMk cId="2838888878" sldId="266"/>
            <ac:spMk id="39937" creationId="{00000000-0000-0000-0000-000000000000}"/>
          </ac:spMkLst>
        </pc:spChg>
      </pc:sldChg>
      <pc:sldChg chg="modSp mod">
        <pc:chgData name="Jean DCunha" userId="5da3ba62-cc58-4846-9888-c6ac8eb13e53" providerId="ADAL" clId="{D6125D13-1584-4E7A-A4A9-A25D43F91F86}" dt="2024-02-06T11:08:50.983" v="4249" actId="6549"/>
        <pc:sldMkLst>
          <pc:docMk/>
          <pc:sldMk cId="465933851" sldId="267"/>
        </pc:sldMkLst>
        <pc:spChg chg="mod">
          <ac:chgData name="Jean DCunha" userId="5da3ba62-cc58-4846-9888-c6ac8eb13e53" providerId="ADAL" clId="{D6125D13-1584-4E7A-A4A9-A25D43F91F86}" dt="2024-02-06T11:08:50.983" v="4249" actId="6549"/>
          <ac:spMkLst>
            <pc:docMk/>
            <pc:sldMk cId="465933851" sldId="267"/>
            <ac:spMk id="3" creationId="{00000000-0000-0000-0000-000000000000}"/>
          </ac:spMkLst>
        </pc:spChg>
        <pc:spChg chg="mod">
          <ac:chgData name="Jean DCunha" userId="5da3ba62-cc58-4846-9888-c6ac8eb13e53" providerId="ADAL" clId="{D6125D13-1584-4E7A-A4A9-A25D43F91F86}" dt="2024-02-06T11:01:19.774" v="4086"/>
          <ac:spMkLst>
            <pc:docMk/>
            <pc:sldMk cId="465933851" sldId="267"/>
            <ac:spMk id="39937" creationId="{00000000-0000-0000-0000-000000000000}"/>
          </ac:spMkLst>
        </pc:spChg>
      </pc:sldChg>
      <pc:sldChg chg="modSp mod">
        <pc:chgData name="Jean DCunha" userId="5da3ba62-cc58-4846-9888-c6ac8eb13e53" providerId="ADAL" clId="{D6125D13-1584-4E7A-A4A9-A25D43F91F86}" dt="2024-02-07T09:39:10.524" v="4498" actId="20577"/>
        <pc:sldMkLst>
          <pc:docMk/>
          <pc:sldMk cId="359866402" sldId="268"/>
        </pc:sldMkLst>
        <pc:spChg chg="mod">
          <ac:chgData name="Jean DCunha" userId="5da3ba62-cc58-4846-9888-c6ac8eb13e53" providerId="ADAL" clId="{D6125D13-1584-4E7A-A4A9-A25D43F91F86}" dt="2024-02-07T09:39:10.524" v="4498" actId="20577"/>
          <ac:spMkLst>
            <pc:docMk/>
            <pc:sldMk cId="359866402" sldId="268"/>
            <ac:spMk id="3" creationId="{00000000-0000-0000-0000-000000000000}"/>
          </ac:spMkLst>
        </pc:spChg>
        <pc:spChg chg="mod">
          <ac:chgData name="Jean DCunha" userId="5da3ba62-cc58-4846-9888-c6ac8eb13e53" providerId="ADAL" clId="{D6125D13-1584-4E7A-A4A9-A25D43F91F86}" dt="2024-02-07T08:53:59.054" v="4419" actId="255"/>
          <ac:spMkLst>
            <pc:docMk/>
            <pc:sldMk cId="359866402" sldId="268"/>
            <ac:spMk id="39937" creationId="{00000000-0000-0000-0000-000000000000}"/>
          </ac:spMkLst>
        </pc:spChg>
      </pc:sldChg>
      <pc:sldChg chg="modSp mod">
        <pc:chgData name="Jean DCunha" userId="5da3ba62-cc58-4846-9888-c6ac8eb13e53" providerId="ADAL" clId="{D6125D13-1584-4E7A-A4A9-A25D43F91F86}" dt="2024-02-07T10:02:57.640" v="4843" actId="108"/>
        <pc:sldMkLst>
          <pc:docMk/>
          <pc:sldMk cId="1209513568" sldId="269"/>
        </pc:sldMkLst>
        <pc:spChg chg="mod">
          <ac:chgData name="Jean DCunha" userId="5da3ba62-cc58-4846-9888-c6ac8eb13e53" providerId="ADAL" clId="{D6125D13-1584-4E7A-A4A9-A25D43F91F86}" dt="2024-02-07T10:02:57.640" v="4843" actId="108"/>
          <ac:spMkLst>
            <pc:docMk/>
            <pc:sldMk cId="1209513568" sldId="269"/>
            <ac:spMk id="2" creationId="{524C410A-A10B-4741-B420-7F3326045162}"/>
          </ac:spMkLst>
        </pc:spChg>
        <pc:spChg chg="mod">
          <ac:chgData name="Jean DCunha" userId="5da3ba62-cc58-4846-9888-c6ac8eb13e53" providerId="ADAL" clId="{D6125D13-1584-4E7A-A4A9-A25D43F91F86}" dt="2024-02-07T09:48:28.425" v="4553" actId="255"/>
          <ac:spMkLst>
            <pc:docMk/>
            <pc:sldMk cId="1209513568" sldId="269"/>
            <ac:spMk id="3" creationId="{92C7081E-7B3B-4367-A160-1545B99A51CA}"/>
          </ac:spMkLst>
        </pc:spChg>
      </pc:sldChg>
      <pc:sldChg chg="modSp new mod">
        <pc:chgData name="Jean DCunha" userId="5da3ba62-cc58-4846-9888-c6ac8eb13e53" providerId="ADAL" clId="{D6125D13-1584-4E7A-A4A9-A25D43F91F86}" dt="2024-02-08T04:23:49.030" v="5035" actId="6549"/>
        <pc:sldMkLst>
          <pc:docMk/>
          <pc:sldMk cId="897140036" sldId="270"/>
        </pc:sldMkLst>
        <pc:spChg chg="mod">
          <ac:chgData name="Jean DCunha" userId="5da3ba62-cc58-4846-9888-c6ac8eb13e53" providerId="ADAL" clId="{D6125D13-1584-4E7A-A4A9-A25D43F91F86}" dt="2024-02-08T04:23:49.030" v="5035" actId="6549"/>
          <ac:spMkLst>
            <pc:docMk/>
            <pc:sldMk cId="897140036" sldId="270"/>
            <ac:spMk id="2" creationId="{48750F9D-C8B2-E5C3-2E6C-437FAAA56E79}"/>
          </ac:spMkLst>
        </pc:spChg>
        <pc:spChg chg="mod">
          <ac:chgData name="Jean DCunha" userId="5da3ba62-cc58-4846-9888-c6ac8eb13e53" providerId="ADAL" clId="{D6125D13-1584-4E7A-A4A9-A25D43F91F86}" dt="2024-02-07T09:49:07.421" v="4555" actId="255"/>
          <ac:spMkLst>
            <pc:docMk/>
            <pc:sldMk cId="897140036" sldId="270"/>
            <ac:spMk id="3" creationId="{47EF7895-BA6B-1C36-89D5-9F1576DA0783}"/>
          </ac:spMkLst>
        </pc:spChg>
      </pc:sldChg>
      <pc:sldChg chg="modSp new mod">
        <pc:chgData name="Jean DCunha" userId="5da3ba62-cc58-4846-9888-c6ac8eb13e53" providerId="ADAL" clId="{D6125D13-1584-4E7A-A4A9-A25D43F91F86}" dt="2024-02-08T05:17:20.556" v="5574" actId="20577"/>
        <pc:sldMkLst>
          <pc:docMk/>
          <pc:sldMk cId="3919873917" sldId="271"/>
        </pc:sldMkLst>
        <pc:spChg chg="mod">
          <ac:chgData name="Jean DCunha" userId="5da3ba62-cc58-4846-9888-c6ac8eb13e53" providerId="ADAL" clId="{D6125D13-1584-4E7A-A4A9-A25D43F91F86}" dt="2024-02-08T05:17:20.556" v="5574" actId="20577"/>
          <ac:spMkLst>
            <pc:docMk/>
            <pc:sldMk cId="3919873917" sldId="271"/>
            <ac:spMk id="2" creationId="{BCFDC268-8259-DDFD-4B64-B8FBF98FD6E2}"/>
          </ac:spMkLst>
        </pc:spChg>
        <pc:spChg chg="mod">
          <ac:chgData name="Jean DCunha" userId="5da3ba62-cc58-4846-9888-c6ac8eb13e53" providerId="ADAL" clId="{D6125D13-1584-4E7A-A4A9-A25D43F91F86}" dt="2024-02-07T13:28:01.257" v="4964" actId="113"/>
          <ac:spMkLst>
            <pc:docMk/>
            <pc:sldMk cId="3919873917" sldId="271"/>
            <ac:spMk id="3" creationId="{113528F9-E980-1836-FB3F-2B17A005962B}"/>
          </ac:spMkLst>
        </pc:spChg>
      </pc:sldChg>
      <pc:sldChg chg="modSp new mod">
        <pc:chgData name="Jean DCunha" userId="5da3ba62-cc58-4846-9888-c6ac8eb13e53" providerId="ADAL" clId="{D6125D13-1584-4E7A-A4A9-A25D43F91F86}" dt="2024-02-08T06:53:19.437" v="6421" actId="20577"/>
        <pc:sldMkLst>
          <pc:docMk/>
          <pc:sldMk cId="3445198276" sldId="272"/>
        </pc:sldMkLst>
        <pc:spChg chg="mod">
          <ac:chgData name="Jean DCunha" userId="5da3ba62-cc58-4846-9888-c6ac8eb13e53" providerId="ADAL" clId="{D6125D13-1584-4E7A-A4A9-A25D43F91F86}" dt="2024-02-08T06:53:19.437" v="6421" actId="20577"/>
          <ac:spMkLst>
            <pc:docMk/>
            <pc:sldMk cId="3445198276" sldId="272"/>
            <ac:spMk id="2" creationId="{F43FAE51-9A70-3750-358F-76255B6A0AB2}"/>
          </ac:spMkLst>
        </pc:spChg>
        <pc:spChg chg="mod">
          <ac:chgData name="Jean DCunha" userId="5da3ba62-cc58-4846-9888-c6ac8eb13e53" providerId="ADAL" clId="{D6125D13-1584-4E7A-A4A9-A25D43F91F86}" dt="2024-02-08T05:18:29.703" v="5576"/>
          <ac:spMkLst>
            <pc:docMk/>
            <pc:sldMk cId="3445198276" sldId="272"/>
            <ac:spMk id="3" creationId="{85222C67-4C6B-F735-15D9-ABE3559616B2}"/>
          </ac:spMkLst>
        </pc:spChg>
      </pc:sldChg>
      <pc:sldChg chg="modSp new mod">
        <pc:chgData name="Jean DCunha" userId="5da3ba62-cc58-4846-9888-c6ac8eb13e53" providerId="ADAL" clId="{D6125D13-1584-4E7A-A4A9-A25D43F91F86}" dt="2024-02-08T05:38:22.648" v="5942" actId="6549"/>
        <pc:sldMkLst>
          <pc:docMk/>
          <pc:sldMk cId="2496906215" sldId="273"/>
        </pc:sldMkLst>
        <pc:spChg chg="mod">
          <ac:chgData name="Jean DCunha" userId="5da3ba62-cc58-4846-9888-c6ac8eb13e53" providerId="ADAL" clId="{D6125D13-1584-4E7A-A4A9-A25D43F91F86}" dt="2024-02-08T05:38:22.648" v="5942" actId="6549"/>
          <ac:spMkLst>
            <pc:docMk/>
            <pc:sldMk cId="2496906215" sldId="273"/>
            <ac:spMk id="2" creationId="{514FEA60-FEA2-1EC2-F4F5-E0FD976CAA2A}"/>
          </ac:spMkLst>
        </pc:spChg>
        <pc:spChg chg="mod">
          <ac:chgData name="Jean DCunha" userId="5da3ba62-cc58-4846-9888-c6ac8eb13e53" providerId="ADAL" clId="{D6125D13-1584-4E7A-A4A9-A25D43F91F86}" dt="2024-02-08T05:32:52.010" v="5826"/>
          <ac:spMkLst>
            <pc:docMk/>
            <pc:sldMk cId="2496906215" sldId="273"/>
            <ac:spMk id="3" creationId="{F3176FC8-1B0D-4874-79FA-5E1719F49533}"/>
          </ac:spMkLst>
        </pc:spChg>
      </pc:sldChg>
      <pc:sldChg chg="modSp new mod">
        <pc:chgData name="Jean DCunha" userId="5da3ba62-cc58-4846-9888-c6ac8eb13e53" providerId="ADAL" clId="{D6125D13-1584-4E7A-A4A9-A25D43F91F86}" dt="2024-02-08T05:57:42.546" v="6346" actId="255"/>
        <pc:sldMkLst>
          <pc:docMk/>
          <pc:sldMk cId="3312138759" sldId="274"/>
        </pc:sldMkLst>
        <pc:spChg chg="mod">
          <ac:chgData name="Jean DCunha" userId="5da3ba62-cc58-4846-9888-c6ac8eb13e53" providerId="ADAL" clId="{D6125D13-1584-4E7A-A4A9-A25D43F91F86}" dt="2024-02-08T05:57:42.546" v="6346" actId="255"/>
          <ac:spMkLst>
            <pc:docMk/>
            <pc:sldMk cId="3312138759" sldId="274"/>
            <ac:spMk id="2" creationId="{3230B468-26D4-8FAC-D02E-1D43027D0288}"/>
          </ac:spMkLst>
        </pc:spChg>
        <pc:spChg chg="mod">
          <ac:chgData name="Jean DCunha" userId="5da3ba62-cc58-4846-9888-c6ac8eb13e53" providerId="ADAL" clId="{D6125D13-1584-4E7A-A4A9-A25D43F91F86}" dt="2024-02-08T05:38:48.379" v="5944"/>
          <ac:spMkLst>
            <pc:docMk/>
            <pc:sldMk cId="3312138759" sldId="274"/>
            <ac:spMk id="3" creationId="{810A5CCE-B45A-9B61-6511-0A4C9AF511DB}"/>
          </ac:spMkLst>
        </pc:spChg>
      </pc:sldChg>
      <pc:sldChg chg="modSp new mod">
        <pc:chgData name="Jean DCunha" userId="5da3ba62-cc58-4846-9888-c6ac8eb13e53" providerId="ADAL" clId="{D6125D13-1584-4E7A-A4A9-A25D43F91F86}" dt="2024-02-08T05:58:01.270" v="6347" actId="12"/>
        <pc:sldMkLst>
          <pc:docMk/>
          <pc:sldMk cId="756089774" sldId="275"/>
        </pc:sldMkLst>
        <pc:spChg chg="mod">
          <ac:chgData name="Jean DCunha" userId="5da3ba62-cc58-4846-9888-c6ac8eb13e53" providerId="ADAL" clId="{D6125D13-1584-4E7A-A4A9-A25D43F91F86}" dt="2024-02-08T05:58:01.270" v="6347" actId="12"/>
          <ac:spMkLst>
            <pc:docMk/>
            <pc:sldMk cId="756089774" sldId="275"/>
            <ac:spMk id="2" creationId="{C23F7D9B-7AF5-07F0-CC1A-8AE31A10D519}"/>
          </ac:spMkLst>
        </pc:spChg>
        <pc:spChg chg="mod">
          <ac:chgData name="Jean DCunha" userId="5da3ba62-cc58-4846-9888-c6ac8eb13e53" providerId="ADAL" clId="{D6125D13-1584-4E7A-A4A9-A25D43F91F86}" dt="2024-02-08T05:54:25.947" v="6245"/>
          <ac:spMkLst>
            <pc:docMk/>
            <pc:sldMk cId="756089774" sldId="275"/>
            <ac:spMk id="3" creationId="{683BC90E-3F7E-9645-C5A6-F26BAD2C3F3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962400" y="0"/>
            <a:ext cx="5181600" cy="685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3962400" y="2286000"/>
            <a:ext cx="5181600" cy="22098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1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81600" y="265907"/>
            <a:ext cx="3591101" cy="1645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981200" y="0"/>
            <a:ext cx="1905000" cy="22098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603500"/>
            <a:ext cx="4762500" cy="1701800"/>
          </a:xfrm>
        </p:spPr>
        <p:txBody>
          <a:bodyPr>
            <a:normAutofit/>
          </a:bodyPr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1981200" y="2286000"/>
            <a:ext cx="1905000" cy="22098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1981200" y="4572000"/>
            <a:ext cx="1905000" cy="22860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905000" cy="22098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2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0" y="2286000"/>
            <a:ext cx="1905000" cy="22098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3" name="Picture Placeholder 11"/>
          <p:cNvSpPr>
            <a:spLocks noGrp="1"/>
          </p:cNvSpPr>
          <p:nvPr>
            <p:ph type="pic" sz="quarter" idx="19"/>
          </p:nvPr>
        </p:nvSpPr>
        <p:spPr>
          <a:xfrm>
            <a:off x="0" y="4572000"/>
            <a:ext cx="1905000" cy="22860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26665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362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886200" y="0"/>
            <a:ext cx="52578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886200" y="381000"/>
            <a:ext cx="5257800" cy="685800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886200" cy="68580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0" y="1587500"/>
            <a:ext cx="4864100" cy="4318000"/>
          </a:xfrm>
        </p:spPr>
        <p:txBody>
          <a:bodyPr/>
          <a:lstStyle>
            <a:lvl1pPr marL="0" indent="0">
              <a:buNone/>
              <a:defRPr sz="480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419100"/>
            <a:ext cx="4876800" cy="596900"/>
          </a:xfrm>
        </p:spPr>
        <p:txBody>
          <a:bodyPr>
            <a:normAutofit/>
          </a:bodyPr>
          <a:lstStyle>
            <a:lvl1pPr algn="l">
              <a:buNone/>
              <a:defRPr sz="3600" b="0" cap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8178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icture-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3886200" y="0"/>
            <a:ext cx="9906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0000">
                  <a:alpha val="0"/>
                </a:srgb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86200" y="381000"/>
            <a:ext cx="5257800" cy="685800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886200" cy="68580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419100"/>
            <a:ext cx="4876800" cy="596900"/>
          </a:xfrm>
        </p:spPr>
        <p:txBody>
          <a:bodyPr>
            <a:noAutofit/>
          </a:bodyPr>
          <a:lstStyle>
            <a:lvl1pPr algn="l">
              <a:buNone/>
              <a:defRPr sz="4000" b="0" cap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152900" y="1409700"/>
            <a:ext cx="4724400" cy="4394200"/>
          </a:xfrm>
        </p:spPr>
        <p:txBody>
          <a:bodyPr/>
          <a:lstStyle>
            <a:lvl1pPr>
              <a:defRPr b="0"/>
            </a:lvl1pPr>
            <a:lvl2pPr marL="228600" indent="-228600">
              <a:buFont typeface="Arial"/>
              <a:buChar char="•"/>
              <a:defRPr/>
            </a:lvl2pPr>
            <a:lvl3pPr marL="457200" indent="-228600">
              <a:buSzPct val="120000"/>
              <a:buFont typeface="Arial"/>
              <a:buChar char="•"/>
              <a:defRPr/>
            </a:lvl3pPr>
            <a:lvl4pPr marL="749300" indent="-228600">
              <a:buSzPct val="120000"/>
              <a:buFont typeface="Arial"/>
              <a:buChar char="•"/>
              <a:defRPr/>
            </a:lvl4pPr>
            <a:lvl5pPr marL="1028700" indent="-228600">
              <a:buSzPct val="120000"/>
              <a:buFont typeface="Arial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5870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eft Pictures-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886200" y="0"/>
            <a:ext cx="9906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0000">
                  <a:alpha val="0"/>
                </a:srgb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86200" y="381000"/>
            <a:ext cx="5257800" cy="685800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886200" cy="22860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419100"/>
            <a:ext cx="4876800" cy="596900"/>
          </a:xfrm>
        </p:spPr>
        <p:txBody>
          <a:bodyPr>
            <a:noAutofit/>
          </a:bodyPr>
          <a:lstStyle>
            <a:lvl1pPr algn="l">
              <a:buNone/>
              <a:defRPr sz="4000" b="0" cap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152900" y="1409700"/>
            <a:ext cx="4724400" cy="4394200"/>
          </a:xfrm>
        </p:spPr>
        <p:txBody>
          <a:bodyPr/>
          <a:lstStyle>
            <a:lvl1pPr>
              <a:defRPr b="0"/>
            </a:lvl1pPr>
            <a:lvl2pPr marL="228600" indent="-228600">
              <a:buFont typeface="Arial"/>
              <a:buChar char="•"/>
              <a:defRPr/>
            </a:lvl2pPr>
            <a:lvl3pPr marL="457200" indent="-228600">
              <a:buSzPct val="120000"/>
              <a:buFont typeface="Arial"/>
              <a:buChar char="•"/>
              <a:defRPr/>
            </a:lvl3pPr>
            <a:lvl4pPr marL="749300" indent="-228600">
              <a:buSzPct val="120000"/>
              <a:buFont typeface="Arial"/>
              <a:buChar char="•"/>
              <a:defRPr/>
            </a:lvl4pPr>
            <a:lvl5pPr marL="1028700" indent="-228600">
              <a:buSzPct val="120000"/>
              <a:buFont typeface="Arial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0" y="2286000"/>
            <a:ext cx="3886200" cy="22733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0" y="4546600"/>
            <a:ext cx="3886200" cy="23114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7442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-No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906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0000">
                  <a:alpha val="0"/>
                </a:srgb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886200" y="381000"/>
            <a:ext cx="5257800" cy="685800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7" name="Group 5"/>
          <p:cNvGrpSpPr>
            <a:grpSpLocks/>
          </p:cNvGrpSpPr>
          <p:nvPr userDrawn="1"/>
        </p:nvGrpSpPr>
        <p:grpSpPr bwMode="auto">
          <a:xfrm>
            <a:off x="0" y="381000"/>
            <a:ext cx="3886200" cy="685800"/>
            <a:chOff x="0" y="381000"/>
            <a:chExt cx="3886200" cy="685800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381000"/>
              <a:ext cx="3886200" cy="685800"/>
            </a:xfrm>
            <a:prstGeom prst="rect">
              <a:avLst/>
            </a:prstGeom>
            <a:solidFill>
              <a:schemeClr val="tx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pic>
          <p:nvPicPr>
            <p:cNvPr id="9" name="Picture 4" descr="UN_Women_English_White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8111"/>
            <a:stretch>
              <a:fillRect/>
            </a:stretch>
          </p:blipFill>
          <p:spPr bwMode="auto">
            <a:xfrm>
              <a:off x="268288" y="493713"/>
              <a:ext cx="1560512" cy="496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393700" y="1409700"/>
            <a:ext cx="8483600" cy="4394200"/>
          </a:xfrm>
        </p:spPr>
        <p:txBody>
          <a:bodyPr/>
          <a:lstStyle>
            <a:lvl1pPr>
              <a:defRPr b="0"/>
            </a:lvl1pPr>
            <a:lvl2pPr marL="228600" indent="-228600">
              <a:buFont typeface="Arial"/>
              <a:buChar char="•"/>
              <a:defRPr/>
            </a:lvl2pPr>
            <a:lvl3pPr marL="457200" indent="-228600">
              <a:buSzPct val="120000"/>
              <a:buFont typeface="Arial"/>
              <a:buChar char="•"/>
              <a:defRPr/>
            </a:lvl3pPr>
            <a:lvl4pPr marL="749300" indent="-228600">
              <a:buSzPct val="120000"/>
              <a:buFont typeface="Arial"/>
              <a:buChar char="•"/>
              <a:defRPr/>
            </a:lvl4pPr>
            <a:lvl5pPr marL="1028700" indent="-228600">
              <a:buSzPct val="120000"/>
              <a:buFont typeface="Arial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400" y="419100"/>
            <a:ext cx="6680200" cy="596900"/>
          </a:xfrm>
        </p:spPr>
        <p:txBody>
          <a:bodyPr>
            <a:noAutofit/>
          </a:bodyPr>
          <a:lstStyle>
            <a:lvl1pPr algn="l">
              <a:buNone/>
              <a:defRPr sz="4000" b="0" cap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646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eft Pictures on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0"/>
            <a:ext cx="38862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algn="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00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3886200" y="0"/>
            <a:ext cx="9906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0000">
                  <a:alpha val="0"/>
                </a:srgb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86200" y="381000"/>
            <a:ext cx="5257800" cy="685800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1" y="363607"/>
            <a:ext cx="4762500" cy="707886"/>
          </a:xfrm>
        </p:spPr>
        <p:txBody>
          <a:bodyPr wrap="none">
            <a:normAutofit/>
          </a:bodyPr>
          <a:lstStyle>
            <a:lvl1pPr algn="l">
              <a:buNone/>
              <a:defRPr sz="4000" b="0" cap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152900" y="1409700"/>
            <a:ext cx="4724400" cy="4394200"/>
          </a:xfrm>
        </p:spPr>
        <p:txBody>
          <a:bodyPr/>
          <a:lstStyle>
            <a:lvl1pPr>
              <a:defRPr b="0"/>
            </a:lvl1pPr>
            <a:lvl2pPr marL="228600" indent="-228600">
              <a:buFont typeface="Arial"/>
              <a:buChar char="•"/>
              <a:defRPr/>
            </a:lvl2pPr>
            <a:lvl3pPr marL="457200" indent="-228600">
              <a:buSzPct val="120000"/>
              <a:buFont typeface="Arial"/>
              <a:buChar char="•"/>
              <a:defRPr/>
            </a:lvl3pPr>
            <a:lvl4pPr marL="749300" indent="-228600">
              <a:buSzPct val="120000"/>
              <a:buFont typeface="Arial"/>
              <a:buChar char="•"/>
              <a:defRPr/>
            </a:lvl4pPr>
            <a:lvl5pPr marL="1028700" indent="-228600">
              <a:buSzPct val="120000"/>
              <a:buFont typeface="Arial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0" y="1066800"/>
            <a:ext cx="3886200" cy="26035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0" y="3683000"/>
            <a:ext cx="3886200" cy="26289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54853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-R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906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0000">
                  <a:alpha val="0"/>
                </a:srgb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381000"/>
            <a:ext cx="5257800" cy="685800"/>
          </a:xfrm>
          <a:prstGeom prst="rect">
            <a:avLst/>
          </a:prstGeom>
          <a:solidFill>
            <a:schemeClr val="tx1">
              <a:alpha val="79999"/>
            </a:schemeClr>
          </a:solidFill>
          <a:ln>
            <a:noFill/>
          </a:ln>
          <a:effectLst>
            <a:outerShdw blurRad="50800" dist="38100" algn="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00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257800" y="0"/>
            <a:ext cx="3886200" cy="6858000"/>
          </a:xfr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9100"/>
            <a:ext cx="4876800" cy="596900"/>
          </a:xfrm>
        </p:spPr>
        <p:txBody>
          <a:bodyPr>
            <a:normAutofit/>
          </a:bodyPr>
          <a:lstStyle>
            <a:lvl1pPr algn="l">
              <a:buNone/>
              <a:defRPr sz="4000" b="0" cap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66700" y="1409700"/>
            <a:ext cx="4724400" cy="4394200"/>
          </a:xfrm>
        </p:spPr>
        <p:txBody>
          <a:bodyPr/>
          <a:lstStyle>
            <a:lvl1pPr>
              <a:defRPr b="0"/>
            </a:lvl1pPr>
            <a:lvl2pPr marL="228600" indent="-228600">
              <a:buFont typeface="Arial"/>
              <a:buChar char="•"/>
              <a:defRPr/>
            </a:lvl2pPr>
            <a:lvl3pPr marL="457200" indent="-228600">
              <a:buSzPct val="120000"/>
              <a:buFont typeface="Arial"/>
              <a:buChar char="•"/>
              <a:defRPr/>
            </a:lvl3pPr>
            <a:lvl4pPr marL="749300" indent="-228600">
              <a:buSzPct val="120000"/>
              <a:buFont typeface="Arial"/>
              <a:buChar char="•"/>
              <a:defRPr/>
            </a:lvl4pPr>
            <a:lvl5pPr marL="1028700" indent="-228600">
              <a:buSzPct val="120000"/>
              <a:buFont typeface="Arial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630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278F80-A27E-4AA7-8D7A-2ED6D37E4E50}" type="datetime1">
              <a:rPr lang="en-US">
                <a:solidFill>
                  <a:srgbClr val="009DDC"/>
                </a:solidFill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2/9/2024</a:t>
            </a:fld>
            <a:endParaRPr lang="en-US">
              <a:solidFill>
                <a:srgbClr val="009DDC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9DDC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65FE2C-7301-41BB-B5E8-B63A8DE943D9}" type="slidenum">
              <a:rPr lang="en-US">
                <a:solidFill>
                  <a:srgbClr val="009DDC"/>
                </a:solidFill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9DDC"/>
              </a:solidFill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294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55F209A-5EAB-4CE7-AB15-C0D8BE679B86}" type="datetime1">
              <a:rPr lang="en-US">
                <a:solidFill>
                  <a:srgbClr val="009DDC"/>
                </a:solidFill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2/9/2024</a:t>
            </a:fld>
            <a:endParaRPr lang="en-US">
              <a:solidFill>
                <a:srgbClr val="009DDC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9DDC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1257361-9736-458F-AECF-C9DE84F509DA}" type="slidenum">
              <a:rPr lang="en-US">
                <a:solidFill>
                  <a:srgbClr val="009DDC"/>
                </a:solidFill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9DDC"/>
              </a:solidFill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9401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178300" y="228600"/>
            <a:ext cx="45847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241800" y="1600200"/>
            <a:ext cx="452437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4213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6C6C6C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6C6C6C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6C6C6C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6C6C6C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6C6C6C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200"/>
        </a:spcAft>
        <a:buClr>
          <a:schemeClr val="bg2"/>
        </a:buClr>
        <a:buSzPct val="60000"/>
        <a:defRPr sz="2400" kern="1200">
          <a:solidFill>
            <a:srgbClr val="6C6C6C"/>
          </a:solidFill>
          <a:latin typeface="+mn-lt"/>
          <a:ea typeface="ＭＳ Ｐゴシック" charset="0"/>
          <a:cs typeface="ＭＳ Ｐゴシック" charset="0"/>
        </a:defRPr>
      </a:lvl1pPr>
      <a:lvl2pPr marL="639763" indent="-273050" algn="l" rtl="0" eaLnBrk="0" fontAlgn="base" hangingPunct="0">
        <a:spcBef>
          <a:spcPct val="0"/>
        </a:spcBef>
        <a:spcAft>
          <a:spcPts val="1200"/>
        </a:spcAft>
        <a:buClr>
          <a:schemeClr val="bg2"/>
        </a:buClr>
        <a:buSzPct val="100000"/>
        <a:buFont typeface="Arial" pitchFamily="34" charset="0"/>
        <a:buChar char="•"/>
        <a:defRPr sz="2400" kern="1200">
          <a:solidFill>
            <a:srgbClr val="6C6C6C"/>
          </a:solidFill>
          <a:latin typeface="+mn-lt"/>
          <a:ea typeface="ＭＳ Ｐゴシック" charset="0"/>
          <a:cs typeface="+mn-cs"/>
        </a:defRPr>
      </a:lvl2pPr>
      <a:lvl3pPr marL="914400" indent="-228600" algn="l" rtl="0" eaLnBrk="0" fontAlgn="base" hangingPunct="0">
        <a:spcBef>
          <a:spcPct val="0"/>
        </a:spcBef>
        <a:spcAft>
          <a:spcPts val="1200"/>
        </a:spcAft>
        <a:buClr>
          <a:schemeClr val="bg2"/>
        </a:buClr>
        <a:buSzPct val="75000"/>
        <a:buFont typeface="Arial" pitchFamily="34" charset="0"/>
        <a:buChar char="•"/>
        <a:defRPr sz="2000" kern="1200">
          <a:solidFill>
            <a:srgbClr val="6C6C6C"/>
          </a:solidFill>
          <a:latin typeface="+mn-lt"/>
          <a:ea typeface="ＭＳ Ｐゴシック" charset="0"/>
          <a:cs typeface="Geneva" charset="0"/>
        </a:defRPr>
      </a:lvl3pPr>
      <a:lvl4pPr marL="1371600" indent="-228600" algn="l" rtl="0" eaLnBrk="0" fontAlgn="base" hangingPunct="0">
        <a:spcBef>
          <a:spcPct val="0"/>
        </a:spcBef>
        <a:spcAft>
          <a:spcPts val="1200"/>
        </a:spcAft>
        <a:buClr>
          <a:schemeClr val="bg2"/>
        </a:buClr>
        <a:buSzPct val="75000"/>
        <a:buFont typeface="Arial" pitchFamily="34" charset="0"/>
        <a:buChar char="•"/>
        <a:defRPr sz="2000" kern="1200">
          <a:solidFill>
            <a:srgbClr val="6C6C6C"/>
          </a:solidFill>
          <a:latin typeface="+mn-lt"/>
          <a:ea typeface="Geneva" pitchFamily="-109" charset="-128"/>
          <a:cs typeface="Geneva" charset="0"/>
        </a:defRPr>
      </a:lvl4pPr>
      <a:lvl5pPr marL="1828800" indent="-228600" algn="l" rtl="0" eaLnBrk="0" fontAlgn="base" hangingPunct="0">
        <a:spcBef>
          <a:spcPct val="0"/>
        </a:spcBef>
        <a:spcAft>
          <a:spcPts val="1200"/>
        </a:spcAft>
        <a:buClr>
          <a:schemeClr val="bg2"/>
        </a:buClr>
        <a:buSzPct val="65000"/>
        <a:buFont typeface="Arial" pitchFamily="34" charset="0"/>
        <a:buChar char="•"/>
        <a:defRPr sz="2000" kern="1200">
          <a:solidFill>
            <a:srgbClr val="6C6C6C"/>
          </a:solidFill>
          <a:latin typeface="+mn-lt"/>
          <a:ea typeface="Geneva" pitchFamily="-109" charset="-128"/>
          <a:cs typeface="Geneva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b="1" dirty="0"/>
              <a:t>Current &amp; Potential Demand for Women Workers in the Renewable Energy Sector in India and the UAE</a:t>
            </a: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D26EA869-ADC6-4C31-9621-9EB4F741782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64" r="21264"/>
          <a:stretch>
            <a:fillRect/>
          </a:stretch>
        </p:blipFill>
        <p:spPr/>
      </p:pic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9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" name="Picture Placeholder 13" descr="womaningrou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20780" y="2286000"/>
            <a:ext cx="1905000" cy="2286000"/>
          </a:xfrm>
          <a:prstGeom prst="rect">
            <a:avLst/>
          </a:prstGeom>
        </p:spPr>
      </p:pic>
      <p:pic>
        <p:nvPicPr>
          <p:cNvPr id="23" name="Picture Placeholder 9" descr="Slide1_580613_AfricanGirl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905000" cy="2209800"/>
          </a:xfrm>
          <a:prstGeom prst="rect">
            <a:avLst/>
          </a:prstGeom>
        </p:spPr>
      </p:pic>
      <p:pic>
        <p:nvPicPr>
          <p:cNvPr id="26" name="Picture Placeholder 16" descr="a_una-01739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00990" y="4580014"/>
            <a:ext cx="1905000" cy="2286000"/>
          </a:xfrm>
          <a:prstGeom prst="rect">
            <a:avLst/>
          </a:prstGeom>
        </p:spPr>
      </p:pic>
      <p:pic>
        <p:nvPicPr>
          <p:cNvPr id="27" name="Picture Placeholder 15" descr="KYR100411243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853" y="4648200"/>
            <a:ext cx="1905000" cy="2209800"/>
          </a:xfrm>
          <a:prstGeom prst="rect">
            <a:avLst/>
          </a:prstGeom>
        </p:spPr>
      </p:pic>
      <p:pic>
        <p:nvPicPr>
          <p:cNvPr id="17" name="Shape 111">
            <a:extLst>
              <a:ext uri="{FF2B5EF4-FFF2-40B4-BE49-F238E27FC236}">
                <a16:creationId xmlns:a16="http://schemas.microsoft.com/office/drawing/2014/main" id="{5A17797A-132C-46F1-977C-2F57F2F5D5DC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7">
            <a:alphaModFix/>
          </a:blip>
          <a:srcRect l="21264" r="21263"/>
          <a:stretch/>
        </p:blipFill>
        <p:spPr>
          <a:xfrm>
            <a:off x="6536" y="2349500"/>
            <a:ext cx="1917700" cy="2209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0202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Professional MW dominate RE private sector, &amp; Emirati women the public sector.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Work in firms that develop RE assets at utility scale, in sustainable infrastructure funding companies, in EPC turn-key companies, in consultancy firms providing business, legal, RE technical services to companies to help them decarbonize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High-skilled professionals with non-STEM/STEM expertise, in mid/senior management positions in non-technical/technical roles: partners, regional/ country heads, division/team leads, senior technical advisers or mid/junior technical specialists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b="1" dirty="0">
              <a:solidFill>
                <a:schemeClr val="accent5">
                  <a:lumMod val="1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ea typeface="ＭＳ Ｐゴシック" pitchFamily="34" charset="-128"/>
              </a:rPr>
              <a:t>Professional Migrant Women in UAE’s RE sector</a:t>
            </a:r>
          </a:p>
        </p:txBody>
      </p:sp>
    </p:spTree>
    <p:extLst>
      <p:ext uri="{BB962C8B-B14F-4D97-AF65-F5344CB8AC3E}">
        <p14:creationId xmlns:p14="http://schemas.microsoft.com/office/powerpoint/2010/main" val="28388888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ea typeface="ＭＳ Ｐゴシック" pitchFamily="34" charset="-128"/>
              </a:rPr>
              <a:t>Professional Migrant Women in UAE’s RE sector</a:t>
            </a:r>
            <a:endParaRPr lang="en-US" sz="2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Most in corporate office: corporate strategy development, business development, finance, HR, legal, sales/marketing, communications, administration.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Less involved in project execution but W from engineering or business development teams undertake on-site visits with engineering functions as part of their jobs.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Most blue-collar workers on-site are male migrants, in semi-skilled technical work or low-skilled construction.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Some companies are looking at more W in on-site project execution via policies/agreements with their supply chain partners </a:t>
            </a:r>
          </a:p>
          <a:p>
            <a:pPr marL="0" indent="0">
              <a:spcBef>
                <a:spcPts val="0"/>
              </a:spcBef>
              <a:defRPr/>
            </a:pP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933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bg1"/>
                </a:solidFill>
                <a:latin typeface="+mn-lt"/>
                <a:ea typeface="ＭＳ Ｐゴシック" pitchFamily="34" charset="-128"/>
              </a:rPr>
              <a:t>Challenges to Women’s RE Employment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Recruitment</a:t>
            </a:r>
          </a:p>
          <a:p>
            <a:pPr marL="285750" marR="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Gendered &amp; other perceptions about the sector &amp; its work</a:t>
            </a:r>
          </a:p>
          <a:p>
            <a:pPr marL="285750" marR="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Gendered perceptions/and practice about women’s location in RE value chains and related infrastructure and protections.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Gender biases in company employment, recruitment policies/practices, and in application processes.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Gender disparities in tertiary education and TVET for RE jobs.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GB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Inadequate embedment of RE program in core curriculum, thin alignment between education and RE industry demands</a:t>
            </a:r>
            <a:r>
              <a:rPr lang="en-US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b="1" dirty="0">
              <a:solidFill>
                <a:schemeClr val="accent5">
                  <a:lumMod val="10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66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24C410A-A10B-4741-B420-7F3326045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Recruitment (</a:t>
            </a:r>
            <a:r>
              <a:rPr lang="en-US" b="1" dirty="0" err="1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contd</a:t>
            </a:r>
            <a:r>
              <a:rPr lang="en-US" b="1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lang="en-GB" b="1" dirty="0">
              <a:effectLst/>
              <a:latin typeface="+mj-lt"/>
              <a:ea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GB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Women’s unequal access to entry points for RE jobs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Women’s greater lack of access to adequate information on RE job opportunities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2C7081E-7B3B-4367-A160-1545B99A5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bg1"/>
                </a:solidFill>
                <a:latin typeface="+mn-lt"/>
                <a:ea typeface="ＭＳ Ｐゴシック" pitchFamily="34" charset="-128"/>
              </a:rPr>
              <a:t>Challenges to Women’s RE Employment (</a:t>
            </a:r>
            <a:r>
              <a:rPr lang="en-US" sz="2800" b="1" dirty="0" err="1">
                <a:solidFill>
                  <a:schemeClr val="bg1"/>
                </a:solidFill>
                <a:latin typeface="+mn-lt"/>
                <a:ea typeface="ＭＳ Ｐゴシック" pitchFamily="34" charset="-128"/>
              </a:rPr>
              <a:t>contd</a:t>
            </a:r>
            <a:r>
              <a:rPr lang="en-US" sz="2800" b="1" dirty="0">
                <a:solidFill>
                  <a:schemeClr val="bg1"/>
                </a:solidFill>
                <a:latin typeface="+mn-lt"/>
                <a:ea typeface="ＭＳ Ｐゴシック" pitchFamily="34" charset="-128"/>
              </a:rPr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09513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8750F9D-C8B2-E5C3-2E6C-437FAAA56E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5">
                    <a:lumMod val="10000"/>
                  </a:schemeClr>
                </a:solidFill>
              </a:rPr>
              <a:t>Retention &amp; Career Advancement into Leadership Roles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Marriage, child-bearing/raising &amp; other unpaid care work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Inadequate protections &amp; entitlements at work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Gender perceptions/practice on women’s upward mobility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The leaking pipeline &amp; the glass ceiling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2000" b="1" dirty="0">
              <a:solidFill>
                <a:schemeClr val="accent5">
                  <a:lumMod val="1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EF7895-BA6B-1C36-89D5-9F1576DA0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bg1"/>
                </a:solidFill>
                <a:latin typeface="+mn-lt"/>
                <a:ea typeface="ＭＳ Ｐゴシック" pitchFamily="34" charset="-128"/>
              </a:rPr>
              <a:t>Challenges to Women’s RE Employment (</a:t>
            </a:r>
            <a:r>
              <a:rPr lang="en-US" sz="2800" b="1" dirty="0" err="1">
                <a:solidFill>
                  <a:schemeClr val="bg1"/>
                </a:solidFill>
                <a:latin typeface="+mn-lt"/>
                <a:ea typeface="ＭＳ Ｐゴシック" pitchFamily="34" charset="-128"/>
              </a:rPr>
              <a:t>contd</a:t>
            </a:r>
            <a:r>
              <a:rPr lang="en-US" sz="2800" b="1" dirty="0">
                <a:solidFill>
                  <a:schemeClr val="bg1"/>
                </a:solidFill>
                <a:latin typeface="+mn-lt"/>
                <a:ea typeface="ＭＳ Ｐゴシック" pitchFamily="34" charset="-128"/>
              </a:rPr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7140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CFDC268-8259-DDFD-4B64-B8FBF98FD6E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Enshrine gender equality provisions in national constitutions &amp; corporate mandates in line with CEDAW and ILO standards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Generate national labor force, company/industry data on women-owned RE businesses &amp; employee representation in the RE sector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by sub-sector, occupation, education, skill and wage levels - disaggregated by sex, age, nationality and migration status, at minimum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Design, implement, monitor and evaluate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evidence-based policies, plans and programs, underscored by affirmative action for women, and backed by gender responsive targets, indicators and budgets on the following: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Non-discriminatory enrollment, retention, graduation from RE-related TVET and tertiary STEM education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, including in non-traditional streams,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-Non-discriminatory recruitment of women into RE jobs including non-traditional STEM jobs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through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an array of strategies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3528F9-E980-1836-FB3F-2B17A0059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Recommendations for Action</a:t>
            </a:r>
          </a:p>
        </p:txBody>
      </p:sp>
    </p:spTree>
    <p:extLst>
      <p:ext uri="{BB962C8B-B14F-4D97-AF65-F5344CB8AC3E}">
        <p14:creationId xmlns:p14="http://schemas.microsoft.com/office/powerpoint/2010/main" val="3919873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43FAE51-9A70-3750-358F-76255B6A0A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Decent and productive RE employment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including provisions for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Minimum wages, equal pay/entitlements for work of equal value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  <a:cs typeface="Arial" panose="020B0604020202020204" pitchFamily="34" charset="0"/>
              </a:rPr>
              <a:t>Equal representation of women with men at all levels of organizations and in all segments of RE value chains;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 and access to promotions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Paid maternity/paternity and/or parental leave of reasonable duration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nos"/>
              </a:rPr>
              <a:t> and work-life balance measures, including for child and other care responsibilities without compromising career tracks</a:t>
            </a:r>
          </a:p>
          <a:p>
            <a:pPr marL="342900" marR="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  <a:cs typeface="Arial" panose="020B0604020202020204" pitchFamily="34" charset="0"/>
              </a:rPr>
              <a:t>General and occupational health, safety and well-being, including prevention of sexual harassment/abuse and </a:t>
            </a:r>
            <a:r>
              <a:rPr lang="en-US" sz="20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  <a:cs typeface="Arial" panose="020B0604020202020204" pitchFamily="34" charset="0"/>
              </a:rPr>
              <a:t>related remedies. </a:t>
            </a:r>
            <a:endParaRPr lang="en-US" sz="2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nos"/>
              <a:cs typeface="Arial" panose="020B0604020202020204" pitchFamily="34" charset="0"/>
            </a:endParaRPr>
          </a:p>
          <a:p>
            <a:pPr marL="342900" marR="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  <a:cs typeface="Arial" panose="020B0604020202020204" pitchFamily="34" charset="0"/>
              </a:rPr>
              <a:t>The right to associate and collective bargaining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  <a:cs typeface="Arial" panose="020B0604020202020204" pitchFamily="34" charset="0"/>
              </a:rPr>
              <a:t>. 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nos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5222C67-4C6B-F735-15D9-ABE355961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Recommendations for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198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14FEA60-FEA2-1EC2-F4F5-E0FD976CAA2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10000"/>
                  </a:schemeClr>
                </a:solidFill>
              </a:rPr>
              <a:t>Additional measures for Migrant Women Employees/Workers</a:t>
            </a:r>
          </a:p>
          <a:p>
            <a:pPr marL="342900" marR="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  <a:cs typeface="Arial" panose="020B0604020202020204" pitchFamily="34" charset="0"/>
              </a:rPr>
              <a:t>Harmonization of labor laws with migration and other legal regimes;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  <a:cs typeface="Arial" panose="020B0604020202020204" pitchFamily="34" charset="0"/>
              </a:rPr>
              <a:t>More legal migration pathways for women migrant workers; 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Harmonized worker-employer skills matching and skills-based mobility for migrant women aligned with labor market demand, including in non-traditional areas</a:t>
            </a:r>
          </a:p>
          <a:p>
            <a:pPr marL="342900" marR="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  <a:cs typeface="Arial" panose="020B0604020202020204" pitchFamily="34" charset="0"/>
              </a:rPr>
              <a:t>Fair and accountable recruitment processes that are accessible to and protect low skilled migrant women workers, especially where online recruitment is increasing; and 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  <a:cs typeface="Arial" panose="020B0604020202020204" pitchFamily="34" charset="0"/>
              </a:rPr>
              <a:t>Effective bilateral labor agreements and MOUs with robust protections,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  <a:cs typeface="Arial" panose="020B0604020202020204" pitchFamily="34" charset="0"/>
              </a:rPr>
              <a:t>backed by strong monitoring and enforcement mechanisms.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 </a:t>
            </a:r>
            <a:endParaRPr lang="en-US" b="1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3176FC8-1B0D-4874-79FA-5E1719F49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Recommendations for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906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230B468-26D4-8FAC-D02E-1D43027D02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25000"/>
                  </a:schemeClr>
                </a:solidFill>
              </a:rPr>
              <a:t>Additional Measures for RE Companies</a:t>
            </a:r>
          </a:p>
          <a:p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Retention and career progression through inclusive safe workplace cultures: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5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nos"/>
              </a:rPr>
              <a:t>Onboarding, s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afe spaces and collectives for women, GE training in companies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Clear communication on career pathways to all employees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nos"/>
              </a:rPr>
              <a:t>E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qual opportunities, conditions and access to professional training, mentors and sponsors with similar levels of competence, seniority and influence as those for men,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  <a:cs typeface="Arial" panose="020B0604020202020204" pitchFamily="34" charset="0"/>
              </a:rPr>
              <a:t>Fair and comprehensive performance assessment feedback to female employees that factors in women’s concerns with solutions, &amp; allows avenues for women to disagree;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chemeClr val="accent5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800" b="1" dirty="0">
              <a:solidFill>
                <a:schemeClr val="accent5">
                  <a:lumMod val="1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0A5CCE-B45A-9B61-6511-0A4C9AF51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Recommendations for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138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23F7D9B-7AF5-07F0-CC1A-8AE31A10D51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Accountability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nos"/>
              </a:rPr>
              <a:t>Ensure </a:t>
            </a:r>
            <a:r>
              <a:rPr lang="en-US" sz="2400" b="1" dirty="0">
                <a:solidFill>
                  <a:schemeClr val="accent5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gender equality performance incentives to employees;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5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Report by companies on their gender equality mandates, &amp; implementation of related workplans with targets/ indicators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5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en-US" sz="2400" b="1" dirty="0">
              <a:solidFill>
                <a:schemeClr val="accent5">
                  <a:lumMod val="1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3BC90E-3F7E-9645-C5A6-F26BAD2C3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Recommendations for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089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ea typeface="ＭＳ Ｐゴシック" pitchFamily="34" charset="-128"/>
              </a:rPr>
              <a:t>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defRPr/>
            </a:pP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1. Context </a:t>
            </a:r>
            <a:r>
              <a:rPr lang="en-US" sz="2800" dirty="0">
                <a:solidFill>
                  <a:schemeClr val="accent5">
                    <a:lumMod val="1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women’s employment in India’s &amp; UAE’s RE sector &amp; professional MWWs in UAE’s RE sector </a:t>
            </a:r>
            <a:endParaRPr lang="en-US" sz="28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2. Gendered features of local women’s job demand &amp; employment status in India’s &amp; UAE’s RE sectors &amp; professional MWWs in UAE’s RE sector</a:t>
            </a:r>
          </a:p>
          <a:p>
            <a:pPr marL="0" indent="0">
              <a:spcBef>
                <a:spcPts val="0"/>
              </a:spcBef>
              <a:defRPr/>
            </a:pP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3. </a:t>
            </a:r>
            <a:r>
              <a:rPr lang="en-US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Structural 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</a:t>
            </a:r>
            <a:r>
              <a:rPr lang="en-US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nablers &amp; constraints to women’s RE employment </a:t>
            </a:r>
            <a:endParaRPr lang="en-US" sz="280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defRPr/>
            </a:pP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4</a:t>
            </a:r>
            <a:r>
              <a:rPr lang="en-US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Recommendations for action 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en-US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rawing on good </a:t>
            </a: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en-US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ractice</a:t>
            </a:r>
            <a:endParaRPr lang="en-US" sz="280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223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2311400" y="419100"/>
            <a:ext cx="6680200" cy="63500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 </a:t>
            </a:r>
            <a:br>
              <a:rPr lang="en-US" dirty="0">
                <a:ea typeface="ＭＳ Ｐゴシック" pitchFamily="34" charset="-128"/>
              </a:rPr>
            </a:br>
            <a:r>
              <a:rPr lang="en-US" sz="3200" b="1" dirty="0">
                <a:ea typeface="ＭＳ Ｐゴシック" pitchFamily="34" charset="-128"/>
              </a:rPr>
              <a:t>Context and Case for Women’s RE jobs</a:t>
            </a:r>
            <a:br>
              <a:rPr lang="en-US" sz="3200" b="1" dirty="0">
                <a:ea typeface="ＭＳ Ｐゴシック" pitchFamily="34" charset="-128"/>
              </a:rPr>
            </a:br>
            <a:r>
              <a:rPr lang="en-US" sz="3200" b="1" dirty="0">
                <a:ea typeface="ＭＳ Ｐゴシック" pitchFamily="34" charset="-128"/>
              </a:rPr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India’s &amp; UAE’s dynamic transition to RE, driven by global/national factors and RE’s multiple benefits, </a:t>
            </a: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</a:rPr>
              <a:t>RE’s positive job creation effect, especially for women </a:t>
            </a:r>
          </a:p>
          <a:p>
            <a:pPr marR="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</a:rPr>
              <a:t> Optimizing the emerging RE sector’s potential &amp; the, development benefits to society by harnessing women’s potential </a:t>
            </a:r>
          </a:p>
          <a:p>
            <a:pPr marR="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</a:rPr>
              <a:t>Aligning with GEWR as a moral imperative that addresses/tailors response to the different/unequal realities of diverse groups of M/W to achieve SD</a:t>
            </a:r>
          </a:p>
          <a:p>
            <a:pPr marR="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2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anose="020F0502020204030204" pitchFamily="34" charset="0"/>
              </a:rPr>
              <a:t> </a:t>
            </a:r>
          </a:p>
          <a:p>
            <a:pPr marR="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800" dirty="0">
              <a:latin typeface="Calibri" panose="020F0502020204030204" pitchFamily="34" charset="0"/>
            </a:endParaRPr>
          </a:p>
          <a:p>
            <a:pPr marR="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anose="020F0502020204030204" pitchFamily="34" charset="0"/>
              </a:rPr>
              <a:t> 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333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ea typeface="ＭＳ Ｐゴシック" pitchFamily="34" charset="-128"/>
              </a:rPr>
              <a:t>Gendered Features of Employment Demand &amp; Status in RE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002060"/>
                </a:solidFill>
              </a:rPr>
              <a:t>Overall representation in RE and solar sub-sector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rgbClr val="002060"/>
                </a:solidFill>
              </a:rPr>
              <a:t>W’s share of overall RE work force relatively good globally &amp; in UAE:</a:t>
            </a:r>
            <a:r>
              <a:rPr lang="en-US" dirty="0">
                <a:solidFill>
                  <a:srgbClr val="002060"/>
                </a:solidFill>
              </a:rPr>
              <a:t> 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32%; &amp; 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UAE: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in 3 state-owned companies (ADNOC, DEWA, MASDAR) also focused on RE range 12-33 %, 2 private companies (Alcazar &amp;YDE) 38% and 56% &amp; in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MOIE  59% &amp; MOCCE: 59% 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But less so in 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India: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11% in rooftop solar; 21% in DRE in 3 public sector companies (NTPC, NHPC, SECI) also focused on RE range between 7-19 %; in 2 private companies Suzlon Energy &amp; Tata Power between 5-8%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rgbClr val="002060"/>
                </a:solidFill>
              </a:rPr>
              <a:t>Intentional targeting women + other factors seems to have paid off where deployed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91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ea typeface="ＭＳ Ｐゴシック" pitchFamily="34" charset="-128"/>
              </a:rPr>
              <a:t>Gendered Features of Employment Demand &amp; Status in RE (overall representation </a:t>
            </a:r>
            <a:r>
              <a:rPr lang="en-US" sz="2400" b="1" dirty="0" err="1">
                <a:ea typeface="ＭＳ Ｐゴシック" pitchFamily="34" charset="-128"/>
              </a:rPr>
              <a:t>contd</a:t>
            </a:r>
            <a:r>
              <a:rPr lang="en-US" sz="2400" b="1" dirty="0">
                <a:ea typeface="ＭＳ Ｐゴシック" pitchFamily="34" charset="-128"/>
              </a:rPr>
              <a:t>)</a:t>
            </a:r>
            <a:endParaRPr lang="en-US" sz="2400" dirty="0">
              <a:ea typeface="ＭＳ Ｐゴシック" pitchFamily="34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rgbClr val="002060"/>
                </a:solidFill>
              </a:rPr>
              <a:t>Solar PV highest (e.g. globally 40%), where DRE jobs important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rgbClr val="002060"/>
                </a:solidFill>
              </a:rPr>
              <a:t>RE presence better than in oil/gas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 32% vs 22%; I: 11% vs 10 %)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However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rgbClr val="002060"/>
                </a:solidFill>
              </a:rPr>
              <a:t>W’s RE presence still largely lacks parity with men globally, in India and in UAE state-owned companies, and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rgbClr val="002060"/>
                </a:solidFill>
              </a:rPr>
              <a:t>W’s RE participation tends to be lower than their overall LFPR 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G: 32% vs 47%; India 11%/21% vs 24%)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566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ea typeface="ＭＳ Ｐゴシック" pitchFamily="34" charset="-128"/>
              </a:rPr>
              <a:t>Gendered Features of Employment Demand &amp; Status in RE (</a:t>
            </a:r>
            <a:r>
              <a:rPr lang="en-US" sz="2400" b="1" dirty="0" err="1">
                <a:ea typeface="ＭＳ Ｐゴシック" pitchFamily="34" charset="-128"/>
              </a:rPr>
              <a:t>contd</a:t>
            </a:r>
            <a:r>
              <a:rPr lang="en-US" sz="2400" b="1" dirty="0">
                <a:ea typeface="ＭＳ Ｐゴシック" pitchFamily="34" charset="-128"/>
              </a:rPr>
              <a:t>)</a:t>
            </a:r>
            <a:endParaRPr lang="en-US" sz="2400" dirty="0">
              <a:ea typeface="ＭＳ Ｐゴシック" pitchFamily="34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8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Location in the Value Chain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G</a:t>
            </a:r>
            <a:r>
              <a:rPr lang="en-US" b="1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</a:rPr>
              <a:t>endered skill/occupational segmentation across RE </a:t>
            </a:r>
            <a:r>
              <a:rPr lang="en-US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</a:rPr>
              <a:t>lue chains, </a:t>
            </a:r>
            <a:r>
              <a:rPr lang="en-US" b="1" dirty="0">
                <a:solidFill>
                  <a:srgbClr val="002060"/>
                </a:solidFill>
                <a:latin typeface="+mj-lt"/>
              </a:rPr>
              <a:t>but promise of GEWE in RE, in enabling environments</a:t>
            </a:r>
            <a:endParaRPr lang="en-US" b="1" dirty="0">
              <a:solidFill>
                <a:srgbClr val="002060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accent5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Reasonable share of women with STEM/non-STEM technical skills in RE (G: 28% STEM skills, 35% non-STEM skills, 58% administrative; I: 25%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</a:t>
            </a:r>
            <a:r>
              <a:rPr lang="en-US" sz="2000" dirty="0">
                <a:solidFill>
                  <a:schemeClr val="accent5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skilled work force in C &amp;I solar DRE &amp; 20 % in mini-grids -mostly </a:t>
            </a:r>
            <a:r>
              <a:rPr lang="en-US" sz="2000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2000" dirty="0">
                <a:solidFill>
                  <a:schemeClr val="accent5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ffice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accent5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Reasonable share in some non-traditional segments of value chain (G: Solar PV over 35% :all segments, 47%:equip manufacture, 37%: project </a:t>
            </a:r>
            <a:r>
              <a:rPr lang="en-US" sz="2000" dirty="0" err="1">
                <a:solidFill>
                  <a:schemeClr val="accent5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devpt</a:t>
            </a:r>
            <a:r>
              <a:rPr lang="en-US" sz="2000" dirty="0">
                <a:solidFill>
                  <a:schemeClr val="accent5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I: rooftop solar: </a:t>
            </a:r>
            <a:r>
              <a:rPr lang="en-US" sz="1800" dirty="0">
                <a:solidFill>
                  <a:schemeClr val="accent5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18 % project design/pre-construction</a:t>
            </a:r>
          </a:p>
        </p:txBody>
      </p:sp>
    </p:spTree>
    <p:extLst>
      <p:ext uri="{BB962C8B-B14F-4D97-AF65-F5344CB8AC3E}">
        <p14:creationId xmlns:p14="http://schemas.microsoft.com/office/powerpoint/2010/main" val="115149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ea typeface="ＭＳ Ｐゴシック" pitchFamily="34" charset="-128"/>
              </a:rPr>
              <a:t>Gendered Features of Employment Demand &amp; Status in RE (location in Value Chains </a:t>
            </a:r>
            <a:r>
              <a:rPr lang="en-US" sz="2400" b="1" dirty="0" err="1">
                <a:ea typeface="ＭＳ Ｐゴシック" pitchFamily="34" charset="-128"/>
              </a:rPr>
              <a:t>contd</a:t>
            </a:r>
            <a:r>
              <a:rPr lang="en-US" sz="2400" b="1" dirty="0">
                <a:ea typeface="ＭＳ Ｐゴシック" pitchFamily="34" charset="-128"/>
              </a:rPr>
              <a:t>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67B7E6"/>
              </a:buClr>
              <a:buSzPct val="6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STEM &amp; non-Stem technical presence </a:t>
            </a:r>
            <a:r>
              <a:rPr kumimoji="0" lang="en-US" sz="1800" i="0" u="none" strike="noStrike" kern="1200" cap="none" spc="0" normalizeH="0" baseline="0" noProof="0" dirty="0" err="1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esp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of MWWs data</a:t>
            </a:r>
            <a:r>
              <a:rPr lang="en-US" sz="1800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computer sciences, data analytics, in strategy, project design, business development and sustainability, (commercial intelligence, site assessment, marketing, external customer relations), finance/accounting, administration, human resources, communications, legal affairs/tax compliance, and increasingly in office-based engineering teams.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67B7E6"/>
              </a:buClr>
              <a:buSzPct val="6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</a:rPr>
              <a:t>India DRE- </a:t>
            </a:r>
            <a:r>
              <a:rPr lang="en-US" sz="1800" dirty="0">
                <a:solidFill>
                  <a:schemeClr val="accent5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sales agents/distributors &amp; </a:t>
            </a:r>
            <a:r>
              <a:rPr lang="en-US" sz="1800" dirty="0" err="1">
                <a:solidFill>
                  <a:schemeClr val="accent5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egs</a:t>
            </a:r>
            <a:r>
              <a:rPr lang="en-US" sz="1800" dirty="0">
                <a:solidFill>
                  <a:schemeClr val="accent5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W handling male functions in textiles/food/handicrafts using RE products/ services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67B7E6"/>
              </a:buClr>
              <a:buSzPct val="6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Poor representation in onsite business deployment (G: 12% Solar PV installation; I: rooftop solar 3% construction/commission; 1% OM, UAE: MMWs )</a:t>
            </a:r>
            <a:r>
              <a:rPr lang="en-US" sz="1800" dirty="0">
                <a:solidFill>
                  <a:schemeClr val="accent5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67B7E6"/>
              </a:buClr>
              <a:buSzPct val="6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solidFill>
                  <a:schemeClr val="accent5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On-site visits by women corporate strategy, data analytics, engineering teams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10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026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Gendered Features of Employment Demand &amp; Status in RE 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Leadership Positions</a:t>
            </a:r>
          </a:p>
          <a:p>
            <a:pPr marL="0" indent="0">
              <a:spcBef>
                <a:spcPts val="0"/>
              </a:spcBef>
              <a:defRPr/>
            </a:pPr>
            <a:r>
              <a:rPr lang="en-US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Low share generally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(2019: G: 10.8% vs 12.1% oil/gas &amp;15.5% in non-energy; I: rooftop solar 12% senior &amp; 17% mid management unit/dept heads in support function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divs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0"/>
              </a:spcBef>
              <a:defRPr/>
            </a:pPr>
            <a:r>
              <a:rPr lang="en-US" b="1" dirty="0">
                <a:solidFill>
                  <a:srgbClr val="002060"/>
                </a:solidFill>
                <a:latin typeface="Calibri" panose="020F0502020204030204" pitchFamily="34" charset="0"/>
              </a:rPr>
              <a:t>Better indicators for UAE </a:t>
            </a:r>
            <a:r>
              <a:rPr lang="en-US" sz="2000" dirty="0">
                <a:solidFill>
                  <a:schemeClr val="accent5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solidFill>
                  <a:schemeClr val="accent5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30% in the public sector, 15 % on Board of UAE Chambers of Commerce and Industry, 18 to 23% in UAE’s 3 state-owned RE companies)</a:t>
            </a:r>
          </a:p>
          <a:p>
            <a:pPr marL="0" indent="0">
              <a:spcBef>
                <a:spcPts val="0"/>
              </a:spcBef>
              <a:defRPr/>
            </a:pPr>
            <a:r>
              <a:rPr lang="en-US" b="1" dirty="0">
                <a:solidFill>
                  <a:srgbClr val="002060"/>
                </a:solidFill>
                <a:latin typeface="Calibri" panose="020F0502020204030204" pitchFamily="34" charset="0"/>
              </a:rPr>
              <a:t>Hard glass ceiling at senior-most levels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(2019 G: 5%; I: 1/3 rooftop solar businesses &amp; none with more than 1 board member)</a:t>
            </a:r>
          </a:p>
          <a:p>
            <a:pPr marL="0" indent="0">
              <a:spcBef>
                <a:spcPts val="0"/>
              </a:spcBef>
              <a:defRPr/>
            </a:pPr>
            <a:r>
              <a:rPr lang="en-US" b="1" dirty="0">
                <a:solidFill>
                  <a:srgbClr val="002060"/>
                </a:solidFill>
                <a:latin typeface="Calibri" panose="020F0502020204030204" pitchFamily="34" charset="0"/>
              </a:rPr>
              <a:t>Enabling Conditions can break this: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(I: Tata Power 20% on </a:t>
            </a:r>
            <a:r>
              <a:rPr lang="en-US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ADNOC 3 VPs across </a:t>
            </a:r>
            <a:r>
              <a:rPr 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group)</a:t>
            </a:r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608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Gendered Features of Employment Demand &amp; Status in RE </a:t>
            </a:r>
            <a:endParaRPr lang="en-US" sz="2400" dirty="0">
              <a:ea typeface="ＭＳ Ｐゴシック" pitchFamily="34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defRPr/>
            </a:pPr>
            <a:r>
              <a:rPr lang="en-US" sz="2800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Wages &amp; Other Work Concerns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accent5">
                    <a:lumMod val="10000"/>
                  </a:schemeClr>
                </a:solidFill>
                <a:latin typeface="+mj-lt"/>
                <a:cs typeface="Times New Roman" panose="02020603050405020304" pitchFamily="18" charset="0"/>
              </a:rPr>
              <a:t>Wage gaps </a:t>
            </a:r>
            <a:r>
              <a:rPr lang="en-US" sz="1800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(G: 20% less than men;)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accent5">
                    <a:lumMod val="10000"/>
                  </a:schemeClr>
                </a:solidFill>
                <a:cs typeface="Times New Roman" panose="02020603050405020304" pitchFamily="18" charset="0"/>
              </a:rPr>
              <a:t>Gender biases in access to capital and company ownership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include how much capital women get for the same dilution in ownership compared to a male-led company or how women negotiate the terms of the equity they bring in.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accent5">
                    <a:lumMod val="10000"/>
                  </a:schemeClr>
                </a:solidFill>
                <a:cs typeface="Times New Roman" panose="02020603050405020304" pitchFamily="18" charset="0"/>
              </a:rPr>
              <a:t>Poor retention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accent5">
                    <a:lumMod val="10000"/>
                  </a:schemeClr>
                </a:solidFill>
                <a:cs typeface="Times New Roman" panose="02020603050405020304" pitchFamily="18" charset="0"/>
              </a:rPr>
              <a:t>Poorer career progression relative to men</a:t>
            </a:r>
          </a:p>
          <a:p>
            <a:pPr marL="0" indent="0">
              <a:spcBef>
                <a:spcPts val="0"/>
              </a:spcBef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4282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Median">
  <a:themeElements>
    <a:clrScheme name="UN Women">
      <a:dk1>
        <a:srgbClr val="009DDC"/>
      </a:dk1>
      <a:lt1>
        <a:sysClr val="window" lastClr="FFFFFF"/>
      </a:lt1>
      <a:dk2>
        <a:srgbClr val="009DDC"/>
      </a:dk2>
      <a:lt2>
        <a:srgbClr val="67B7E6"/>
      </a:lt2>
      <a:accent1>
        <a:srgbClr val="009DDC"/>
      </a:accent1>
      <a:accent2>
        <a:srgbClr val="67B7E6"/>
      </a:accent2>
      <a:accent3>
        <a:srgbClr val="009DDC"/>
      </a:accent3>
      <a:accent4>
        <a:srgbClr val="67B7E6"/>
      </a:accent4>
      <a:accent5>
        <a:srgbClr val="D8D8D8"/>
      </a:accent5>
      <a:accent6>
        <a:srgbClr val="BFBFBF"/>
      </a:accent6>
      <a:hlink>
        <a:srgbClr val="000000"/>
      </a:hlink>
      <a:folHlink>
        <a:srgbClr val="7F7F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UN Women">
    <a:dk1>
      <a:srgbClr val="009DDC"/>
    </a:dk1>
    <a:lt1>
      <a:sysClr val="window" lastClr="FFFFFF"/>
    </a:lt1>
    <a:dk2>
      <a:srgbClr val="009DDC"/>
    </a:dk2>
    <a:lt2>
      <a:srgbClr val="67B7E6"/>
    </a:lt2>
    <a:accent1>
      <a:srgbClr val="009DDC"/>
    </a:accent1>
    <a:accent2>
      <a:srgbClr val="67B7E6"/>
    </a:accent2>
    <a:accent3>
      <a:srgbClr val="009DDC"/>
    </a:accent3>
    <a:accent4>
      <a:srgbClr val="67B7E6"/>
    </a:accent4>
    <a:accent5>
      <a:srgbClr val="D8D8D8"/>
    </a:accent5>
    <a:accent6>
      <a:srgbClr val="BFBFBF"/>
    </a:accent6>
    <a:hlink>
      <a:srgbClr val="000000"/>
    </a:hlink>
    <a:folHlink>
      <a:srgbClr val="7F7F7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_dlc_DocId xmlns="a15e0e0f-4f4a-4916-abd0-83d6a9ed7276">S2JVWQHSHYPP-992070452-710</_dlc_DocId>
    <_dlc_DocIdUrl xmlns="a15e0e0f-4f4a-4916-abd0-83d6a9ed7276">
      <Url>https://unwomen.sharepoint.com/management/LF/_layouts/15/DocIdRedir.aspx?ID=S2JVWQHSHYPP-992070452-710</Url>
      <Description>S2JVWQHSHYPP-992070452-710</Description>
    </_dlc_DocIdUrl>
    <LF_IsArchived xmlns="a15e0e0f-4f4a-4916-abd0-83d6a9ed7276">false</LF_IsArchived>
    <LF_ReviewDate xmlns="a15e0e0f-4f4a-4916-abd0-83d6a9ed7276">2019-09-16T04:00:00+00:00</LF_ReviewDate>
    <LF_BusinessSection xmlns="a15e0e0f-4f4a-4916-abd0-83d6a9ed7276">Communications &amp; Advocacy HQ</LF_BusinessSection>
    <LF_Level xmlns="a15e0e0f-4f4a-4916-abd0-83d6a9ed7276">No level</LF_Level>
    <LF_ApprovedBy xmlns="a15e0e0f-4f4a-4916-abd0-83d6a9ed7276">Chief of Communications and Advocacy</LF_ApprovedBy>
    <LF_Topic xmlns="a15e0e0f-4f4a-4916-abd0-83d6a9ed7276">
      <Value>Communication</Value>
      <Value>Branding and Print Production</Value>
    </LF_Topic>
    <LF_DocCategory xmlns="a15e0e0f-4f4a-4916-abd0-83d6a9ed7276">Other Knowledge and Information Resources</LF_DocCategory>
    <Legislative_x0020_Framework_x0020__x002d__x0020_Archival_x0020_Workflow xmlns="967db175-d1e2-4089-a104-363b4ac27213">
      <Url xsi:nil="true"/>
      <Description xsi:nil="true"/>
    </Legislative_x0020_Framework_x0020__x002d__x0020_Archival_x0020_Workflow>
    <LF_PreviousVersions xmlns="a15e0e0f-4f4a-4916-abd0-83d6a9ed7276" xsi:nil="true"/>
    <LF_DocSummary xmlns="a15e0e0f-4f4a-4916-abd0-83d6a9ed7276">PowerPoint template with UN Women branding</LF_DocSummary>
    <LF_ContentOwner xmlns="a15e0e0f-4f4a-4916-abd0-83d6a9ed7276">
      <UserInfo>
        <DisplayName>i:0#.f|membership|tia.gordon@unwomen.org</DisplayName>
        <AccountId>9125</AccountId>
        <AccountType/>
      </UserInfo>
    </LF_ContentOwner>
    <LF_RelatedDoc xmlns="a15e0e0f-4f4a-4916-abd0-83d6a9ed7276" xsi:nil="true"/>
    <LF_Applicability xmlns="a15e0e0f-4f4a-4916-abd0-83d6a9ed7276">All Personnel</LF_Applicability>
    <LF_EffectiveDate xmlns="a15e0e0f-4f4a-4916-abd0-83d6a9ed7276">2014-12-03T05:00:00+00:00</LF_EffectiveDat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LF Document" ma:contentTypeID="0x0101007D6B1A1B7CBAA84DA0BEDE402826E7350068F5448565278849A1298F94970756BD" ma:contentTypeVersion="10" ma:contentTypeDescription="" ma:contentTypeScope="" ma:versionID="2b658a1f027d4ef2107d104c725ab02a">
  <xsd:schema xmlns:xsd="http://www.w3.org/2001/XMLSchema" xmlns:xs="http://www.w3.org/2001/XMLSchema" xmlns:p="http://schemas.microsoft.com/office/2006/metadata/properties" xmlns:ns2="a15e0e0f-4f4a-4916-abd0-83d6a9ed7276" xmlns:ns3="967db175-d1e2-4089-a104-363b4ac27213" targetNamespace="http://schemas.microsoft.com/office/2006/metadata/properties" ma:root="true" ma:fieldsID="4ec22fc14ade28e09467c71ee463cab7" ns2:_="" ns3:_="">
    <xsd:import namespace="a15e0e0f-4f4a-4916-abd0-83d6a9ed7276"/>
    <xsd:import namespace="967db175-d1e2-4089-a104-363b4ac27213"/>
    <xsd:element name="properties">
      <xsd:complexType>
        <xsd:sequence>
          <xsd:element name="documentManagement">
            <xsd:complexType>
              <xsd:all>
                <xsd:element ref="ns2:LF_Applicability"/>
                <xsd:element ref="ns2:LF_BusinessSection"/>
                <xsd:element ref="ns2:LF_ContentOwner"/>
                <xsd:element ref="ns2:LF_ApprovedBy"/>
                <xsd:element ref="ns2:LF_DocCategory"/>
                <xsd:element ref="ns2:LF_Level"/>
                <xsd:element ref="ns2:LF_ReviewDate"/>
                <xsd:element ref="ns2:LF_DocSummary" minOccurs="0"/>
                <xsd:element ref="ns2:LF_EffectiveDate"/>
                <xsd:element ref="ns2:LF_PreviousVersions" minOccurs="0"/>
                <xsd:element ref="ns2:LF_RelatedDoc" minOccurs="0"/>
                <xsd:element ref="ns2:LF_Topic" minOccurs="0"/>
                <xsd:element ref="ns2:LF_IsArchived" minOccurs="0"/>
                <xsd:element ref="ns2:_dlc_DocId" minOccurs="0"/>
                <xsd:element ref="ns2:_dlc_DocIdUrl" minOccurs="0"/>
                <xsd:element ref="ns2:_dlc_DocIdPersistId" minOccurs="0"/>
                <xsd:element ref="ns3:Legislative_x0020_Framework_x0020__x002d__x0020_Archival_x0020_Workflow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5e0e0f-4f4a-4916-abd0-83d6a9ed7276" elementFormDefault="qualified">
    <xsd:import namespace="http://schemas.microsoft.com/office/2006/documentManagement/types"/>
    <xsd:import namespace="http://schemas.microsoft.com/office/infopath/2007/PartnerControls"/>
    <xsd:element name="LF_Applicability" ma:index="2" ma:displayName="Applicability" ma:format="Dropdown" ma:internalName="LF_Applicability">
      <xsd:simpleType>
        <xsd:union memberTypes="dms:Text">
          <xsd:simpleType>
            <xsd:restriction base="dms:Choice">
              <xsd:enumeration value="All Staff"/>
              <xsd:enumeration value="All Personnel"/>
            </xsd:restriction>
          </xsd:simpleType>
        </xsd:union>
      </xsd:simpleType>
    </xsd:element>
    <xsd:element name="LF_BusinessSection" ma:index="3" ma:displayName="Business Units" ma:format="Dropdown" ma:internalName="LF_BusinessSection">
      <xsd:simpleType>
        <xsd:restriction base="dms:Choice">
          <xsd:enumeration value="Administrative Services HQ"/>
          <xsd:enumeration value="Audit Coordination HQ"/>
          <xsd:enumeration value="Brussels Liaison Office HQ"/>
          <xsd:enumeration value="Budget HQ"/>
          <xsd:enumeration value="Civil Society HQ"/>
          <xsd:enumeration value="Communications &amp; Advocacy HQ"/>
          <xsd:enumeration value="Economic Empowerment HQ"/>
          <xsd:enumeration value="Evaluation Office HQ"/>
          <xsd:enumeration value="Finance HQ"/>
          <xsd:enumeration value="Fund for Gender Equality HQ"/>
          <xsd:enumeration value="Human Resources HQ"/>
          <xsd:enumeration value="Information Systems and Telecommunications HQ"/>
          <xsd:enumeration value="Intergovernmental Support Division HQ"/>
          <xsd:enumeration value="Internal Audit HQ"/>
          <xsd:enumeration value="Japan Liaison Office HQ"/>
          <xsd:enumeration value="Leadership &amp; Governance HQ"/>
          <xsd:enumeration value="Legal HQ"/>
          <xsd:enumeration value="Nordic Liaison Office HQ"/>
          <xsd:enumeration value="Office of Executive Director HQ"/>
          <xsd:enumeration value="Operations HQ"/>
          <xsd:enumeration value="Peace &amp; Security HQ"/>
          <xsd:enumeration value="Planning, Programme &amp; Guidance Unit HQ"/>
          <xsd:enumeration value="Policy and Programme Bureau HQ"/>
          <xsd:enumeration value="Policy Division HQ"/>
          <xsd:enumeration value="Procurement HQ"/>
          <xsd:enumeration value="Programme Division HQ"/>
          <xsd:enumeration value="Programme Team HQ"/>
          <xsd:enumeration value="Research and Data Section HQ"/>
          <xsd:enumeration value="Resource Mobilization HQ"/>
          <xsd:enumeration value="Security Services HQ"/>
          <xsd:enumeration value="Santo Domingo Training Center HQ"/>
          <xsd:enumeration value="Strategic Partnership, Coord. &amp; Inter-Govt. Support HQ"/>
          <xsd:enumeration value="Strategic Partnerships Division HQ"/>
          <xsd:enumeration value="UN System Coordination Division HQ"/>
        </xsd:restriction>
      </xsd:simpleType>
    </xsd:element>
    <xsd:element name="LF_ContentOwner" ma:index="4" ma:displayName="Content Owner" ma:list="UserInfo" ma:SharePointGroup="0" ma:internalName="LF_ContentOwner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F_ApprovedBy" ma:index="5" ma:displayName="Document Approved By" ma:format="Dropdown" ma:internalName="LF_ApprovedBy">
      <xsd:simpleType>
        <xsd:union memberTypes="dms:Text">
          <xsd:simpleType>
            <xsd:restriction base="dms:Choice">
              <xsd:enumeration value="Chief of Staff"/>
              <xsd:enumeration value="Director, Civil Society Division"/>
              <xsd:enumeration value="Director, Division of Management and Administration"/>
              <xsd:enumeration value="Director, Human Resources"/>
              <xsd:enumeration value="Director, IEAS"/>
              <xsd:enumeration value="Director, Intergovernmental Support Division"/>
              <xsd:enumeration value="Director, Policy Division"/>
              <xsd:enumeration value="Director, Programme Support Division"/>
              <xsd:enumeration value="Director, Stratregic Partnerships, Advocacy, CSRM"/>
              <xsd:enumeration value="Director, UN System Coordination Division"/>
              <xsd:enumeration value="Executive Director"/>
            </xsd:restriction>
          </xsd:simpleType>
        </xsd:union>
      </xsd:simpleType>
    </xsd:element>
    <xsd:element name="LF_DocCategory" ma:index="6" ma:displayName="Document Category" ma:format="Dropdown" ma:internalName="LF_DocCategory">
      <xsd:simpleType>
        <xsd:restriction base="dms:Choice">
          <xsd:enumeration value="Directly Applicable External Legislation"/>
          <xsd:enumeration value="Policy"/>
          <xsd:enumeration value="Procedure"/>
          <xsd:enumeration value="Guidance"/>
          <xsd:enumeration value="Other Knowledge and Information Resources"/>
        </xsd:restriction>
      </xsd:simpleType>
    </xsd:element>
    <xsd:element name="LF_Level" ma:index="7" ma:displayName="Document Level" ma:format="Dropdown" ma:internalName="LF_Level">
      <xsd:simpleType>
        <xsd:restriction base="dms:Choice">
          <xsd:enumeration value="Level 1"/>
          <xsd:enumeration value="Level 2"/>
          <xsd:enumeration value="Level 3"/>
          <xsd:enumeration value="Level 4"/>
          <xsd:enumeration value="No level"/>
        </xsd:restriction>
      </xsd:simpleType>
    </xsd:element>
    <xsd:element name="LF_ReviewDate" ma:index="8" ma:displayName="Document Review Date" ma:format="DateOnly" ma:internalName="LF_ReviewDate">
      <xsd:simpleType>
        <xsd:restriction base="dms:DateTime"/>
      </xsd:simpleType>
    </xsd:element>
    <xsd:element name="LF_DocSummary" ma:index="9" nillable="true" ma:displayName="Document Summary" ma:internalName="LF_DocSummary">
      <xsd:simpleType>
        <xsd:restriction base="dms:Note">
          <xsd:maxLength value="255"/>
        </xsd:restriction>
      </xsd:simpleType>
    </xsd:element>
    <xsd:element name="LF_EffectiveDate" ma:index="10" ma:displayName="Effective Date" ma:format="DateOnly" ma:internalName="LF_EffectiveDate">
      <xsd:simpleType>
        <xsd:restriction base="dms:DateTime"/>
      </xsd:simpleType>
    </xsd:element>
    <xsd:element name="LF_PreviousVersions" ma:index="11" nillable="true" ma:displayName="Previous Versions" ma:internalName="LF_PreviousVersions">
      <xsd:simpleType>
        <xsd:restriction base="dms:Note">
          <xsd:maxLength value="255"/>
        </xsd:restriction>
      </xsd:simpleType>
    </xsd:element>
    <xsd:element name="LF_RelatedDoc" ma:index="12" nillable="true" ma:displayName="Related Documents" ma:description="" ma:internalName="LF_RelatedDoc">
      <xsd:simpleType>
        <xsd:restriction base="dms:Note"/>
      </xsd:simpleType>
    </xsd:element>
    <xsd:element name="LF_Topic" ma:index="13" nillable="true" ma:displayName="Topic" ma:internalName="LF_Topic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Communication"/>
                        <xsd:enumeration value="Ethics"/>
                        <xsd:enumeration value="Evaluation"/>
                        <xsd:enumeration value="Facilities and Administrative Services"/>
                        <xsd:enumeration value="Assets, Leases and Vehicle Management"/>
                        <xsd:enumeration value="Finance"/>
                        <xsd:enumeration value="Budget"/>
                        <xsd:enumeration value="Human Resources"/>
                        <xsd:enumeration value="Information and Communications Technology"/>
                        <xsd:enumeration value="Procurement"/>
                        <xsd:enumeration value="Programme"/>
                        <xsd:enumeration value="Resource Mobilization"/>
                        <xsd:enumeration value="Safety and Security"/>
                        <xsd:enumeration value="Technical Assistance"/>
                        <xsd:enumeration value="Oversight and Internal Audit and Investigation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LF_IsArchived" ma:index="14" nillable="true" ma:displayName="IsArchived" ma:default="0" ma:internalName="LF_IsArchived">
      <xsd:simpleType>
        <xsd:restriction base="dms:Boolean"/>
      </xsd:simpleType>
    </xsd:element>
    <xsd:element name="_dlc_DocId" ma:index="1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9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7db175-d1e2-4089-a104-363b4ac27213" elementFormDefault="qualified">
    <xsd:import namespace="http://schemas.microsoft.com/office/2006/documentManagement/types"/>
    <xsd:import namespace="http://schemas.microsoft.com/office/infopath/2007/PartnerControls"/>
    <xsd:element name="Legislative_x0020_Framework_x0020__x002d__x0020_Archival_x0020_Workflow" ma:index="24" nillable="true" ma:displayName="Legislative Framework - Archival Workflow" ma:internalName="Legislative_x0020_Framework_x0020__x002d__x0020_Archival_x0020_Work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0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E19D40-45F3-45B8-B56E-1CBB3E3E49F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3A85259C-1197-4D92-A45E-78952977F9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0E12F0-CBEF-4384-B17D-539FA0C5906C}">
  <ds:schemaRefs>
    <ds:schemaRef ds:uri="http://schemas.microsoft.com/office/2006/metadata/properties"/>
    <ds:schemaRef ds:uri="http://schemas.microsoft.com/office/infopath/2007/PartnerControls"/>
    <ds:schemaRef ds:uri="a15e0e0f-4f4a-4916-abd0-83d6a9ed7276"/>
    <ds:schemaRef ds:uri="967db175-d1e2-4089-a104-363b4ac27213"/>
  </ds:schemaRefs>
</ds:datastoreItem>
</file>

<file path=customXml/itemProps4.xml><?xml version="1.0" encoding="utf-8"?>
<ds:datastoreItem xmlns:ds="http://schemas.openxmlformats.org/officeDocument/2006/customXml" ds:itemID="{C73F73A9-F677-4BCF-86E9-D8A1538B40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5e0e0f-4f4a-4916-abd0-83d6a9ed7276"/>
    <ds:schemaRef ds:uri="967db175-d1e2-4089-a104-363b4ac272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2895</TotalTime>
  <Words>1715</Words>
  <Application>Microsoft Office PowerPoint</Application>
  <PresentationFormat>On-screen Show (4:3)</PresentationFormat>
  <Paragraphs>114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Symbol</vt:lpstr>
      <vt:lpstr>Times New Roman</vt:lpstr>
      <vt:lpstr>Tw Cen MT</vt:lpstr>
      <vt:lpstr>Wingdings</vt:lpstr>
      <vt:lpstr>3_Median</vt:lpstr>
      <vt:lpstr>Current &amp; Potential Demand for Women Workers in the Renewable Energy Sector in India and the UAE</vt:lpstr>
      <vt:lpstr>Overview</vt:lpstr>
      <vt:lpstr>  Context and Case for Women’s RE jobs  </vt:lpstr>
      <vt:lpstr>Gendered Features of Employment Demand &amp; Status in RE </vt:lpstr>
      <vt:lpstr>Gendered Features of Employment Demand &amp; Status in RE (overall representation contd)</vt:lpstr>
      <vt:lpstr>Gendered Features of Employment Demand &amp; Status in RE (contd)</vt:lpstr>
      <vt:lpstr>Gendered Features of Employment Demand &amp; Status in RE (location in Value Chains contd)</vt:lpstr>
      <vt:lpstr>Gendered Features of Employment Demand &amp; Status in RE </vt:lpstr>
      <vt:lpstr>Gendered Features of Employment Demand &amp; Status in RE </vt:lpstr>
      <vt:lpstr>Professional Migrant Women in UAE’s RE sector</vt:lpstr>
      <vt:lpstr>Professional Migrant Women in UAE’s RE sector</vt:lpstr>
      <vt:lpstr>Challenges to Women’s RE Employment</vt:lpstr>
      <vt:lpstr>Challenges to Women’s RE Employment (contd)</vt:lpstr>
      <vt:lpstr>Challenges to Women’s RE Employment (contd)</vt:lpstr>
      <vt:lpstr>Recommendations for Action</vt:lpstr>
      <vt:lpstr>Recommendations for Action</vt:lpstr>
      <vt:lpstr>Recommendations for Action</vt:lpstr>
      <vt:lpstr>Recommendations for Action</vt:lpstr>
      <vt:lpstr>Recommendations for Action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with UN Women Branding - Template</dc:title>
  <dc:creator>Beatrice Frey</dc:creator>
  <cp:lastModifiedBy>Jean DCunha</cp:lastModifiedBy>
  <cp:revision>65</cp:revision>
  <dcterms:created xsi:type="dcterms:W3CDTF">2013-08-29T17:18:42Z</dcterms:created>
  <dcterms:modified xsi:type="dcterms:W3CDTF">2024-02-09T04:42:42Z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0x0101007D6B1A1B7CBAA84DA0BEDE402826E7350068F5448565278849A1298F94970756BD</vt:lpwstr>
  </property>
  <property fmtid="{D5CDD505-2E9C-101B-9397-08002B2CF9AE}" pid="3" name="_dlc_DocIdItemGuid">
    <vt:lpwstr>5ae56a40-131d-44fa-a0ff-26fc68ca2a7b</vt:lpwstr>
  </property>
  <property fmtid="{D5CDD505-2E9C-101B-9397-08002B2CF9AE}" pid="4" name="Resource Types">
    <vt:lpwstr>65;#Guidelines|7903eb50-b574-46b2-a366-4a47b2edb471</vt:lpwstr>
  </property>
  <property fmtid="{D5CDD505-2E9C-101B-9397-08002B2CF9AE}" pid="5" name="Functional">
    <vt:lpwstr>377;#Corporate Guidance|64e57d2e-a617-4c09-aaa4-90223d4061bb</vt:lpwstr>
  </property>
  <property fmtid="{D5CDD505-2E9C-101B-9397-08002B2CF9AE}" pid="6" name="Geo Coverage">
    <vt:lpwstr>15;#Global|cba6f8e6-e37d-47b4-8d89-0137b471d7e7</vt:lpwstr>
  </property>
  <property fmtid="{D5CDD505-2E9C-101B-9397-08002B2CF9AE}" pid="7" name="Thematic">
    <vt:lpwstr>1;#Communications and Media|8a516359-ea9c-470f-91b2-bff2ca744fe2</vt:lpwstr>
  </property>
</Properties>
</file>